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0"/>
  </p:notesMasterIdLst>
  <p:sldIdLst>
    <p:sldId id="256" r:id="rId2"/>
    <p:sldId id="264" r:id="rId3"/>
    <p:sldId id="257" r:id="rId4"/>
    <p:sldId id="278" r:id="rId5"/>
    <p:sldId id="279" r:id="rId6"/>
    <p:sldId id="280" r:id="rId7"/>
    <p:sldId id="281" r:id="rId8"/>
    <p:sldId id="282" r:id="rId9"/>
    <p:sldId id="283" r:id="rId10"/>
    <p:sldId id="284" r:id="rId11"/>
    <p:sldId id="285" r:id="rId12"/>
    <p:sldId id="286" r:id="rId13"/>
    <p:sldId id="287" r:id="rId14"/>
    <p:sldId id="288" r:id="rId15"/>
    <p:sldId id="289" r:id="rId16"/>
    <p:sldId id="290" r:id="rId17"/>
    <p:sldId id="263" r:id="rId18"/>
    <p:sldId id="292" r:id="rId19"/>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76">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CFF87"/>
    <a:srgbClr val="FFC901"/>
    <a:srgbClr val="6C1A00"/>
    <a:srgbClr val="003296"/>
    <a:srgbClr val="1D3A00"/>
    <a:srgbClr val="E39A39"/>
    <a:srgbClr val="5EEC3C"/>
    <a:srgbClr val="FE9202"/>
    <a:srgbClr val="FEA402"/>
    <a:srgbClr val="D68B1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109" d="100"/>
          <a:sy n="109" d="100"/>
        </p:scale>
        <p:origin x="706" y="-82"/>
      </p:cViewPr>
      <p:guideLst>
        <p:guide orient="horz" pos="1620"/>
        <p:guide pos="2876"/>
      </p:guideLst>
    </p:cSldViewPr>
  </p:slideViewPr>
  <p:notesTextViewPr>
    <p:cViewPr>
      <p:scale>
        <a:sx n="1" d="1"/>
        <a:sy n="1" d="1"/>
      </p:scale>
      <p:origin x="0" y="0"/>
    </p:cViewPr>
  </p:notesTextViewPr>
  <p:gridSpacing cx="152705" cy="152705"/>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Chỗ dành sẵn cho Đầu trang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Chỗ dành sẵn cho Ngày tháng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02E62BE-6303-4443-AB1B-4B773FC516FC}" type="datetimeFigureOut">
              <a:rPr lang="en-US" smtClean="0"/>
              <a:t>01-Sep-20</a:t>
            </a:fld>
            <a:endParaRPr lang="en-US"/>
          </a:p>
        </p:txBody>
      </p:sp>
      <p:sp>
        <p:nvSpPr>
          <p:cNvPr id="4" name="Chỗ dành sẵn cho Hình ảnh của Bản chiế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Chỗ dành sẵn cho Ghi chú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a:p>
        </p:txBody>
      </p:sp>
      <p:sp>
        <p:nvSpPr>
          <p:cNvPr id="6" name="Chỗ dành sẵn cho Chân trang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Chỗ dành sẵn cho Số hiệu Bản chiế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263EF5-1C19-455B-86DC-D33EC7338DD4}" type="slidenum">
              <a:rPr lang="en-US" smtClean="0"/>
              <a:t>‹#›</a:t>
            </a:fld>
            <a:endParaRPr lang="en-US"/>
          </a:p>
        </p:txBody>
      </p:sp>
    </p:spTree>
    <p:extLst>
      <p:ext uri="{BB962C8B-B14F-4D97-AF65-F5344CB8AC3E}">
        <p14:creationId xmlns:p14="http://schemas.microsoft.com/office/powerpoint/2010/main" val="10145490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en-US" dirty="0"/>
          </a:p>
        </p:txBody>
      </p:sp>
      <p:sp>
        <p:nvSpPr>
          <p:cNvPr id="4" name="Chỗ dành sẵn cho Số hiệu Bản chiếu 3"/>
          <p:cNvSpPr>
            <a:spLocks noGrp="1"/>
          </p:cNvSpPr>
          <p:nvPr>
            <p:ph type="sldNum" sz="quarter" idx="5"/>
          </p:nvPr>
        </p:nvSpPr>
        <p:spPr/>
        <p:txBody>
          <a:bodyPr/>
          <a:lstStyle/>
          <a:p>
            <a:fld id="{AB263EF5-1C19-455B-86DC-D33EC7338DD4}" type="slidenum">
              <a:rPr lang="en-US" smtClean="0"/>
              <a:t>18</a:t>
            </a:fld>
            <a:endParaRPr lang="en-US"/>
          </a:p>
        </p:txBody>
      </p:sp>
    </p:spTree>
    <p:extLst>
      <p:ext uri="{BB962C8B-B14F-4D97-AF65-F5344CB8AC3E}">
        <p14:creationId xmlns:p14="http://schemas.microsoft.com/office/powerpoint/2010/main" val="421049056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48965" y="1808225"/>
            <a:ext cx="8246070" cy="878054"/>
          </a:xfrm>
          <a:noFill/>
          <a:effectLst>
            <a:outerShdw blurRad="50800" dist="38100" dir="2700000" algn="tl" rotWithShape="0">
              <a:prstClr val="black">
                <a:alpha val="40000"/>
              </a:prstClr>
            </a:outerShdw>
          </a:effectLst>
        </p:spPr>
        <p:txBody>
          <a:bodyPr>
            <a:normAutofit/>
          </a:bodyPr>
          <a:lstStyle>
            <a:lvl1pPr algn="r">
              <a:defRPr sz="3600">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448965" y="2877160"/>
            <a:ext cx="8246071" cy="458115"/>
          </a:xfrm>
        </p:spPr>
        <p:txBody>
          <a:bodyPr>
            <a:normAutofit/>
          </a:bodyPr>
          <a:lstStyle>
            <a:lvl1pPr marL="0" indent="0" algn="r">
              <a:buNone/>
              <a:defRPr sz="2800" b="0" i="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63A9EFD0-EC0B-474B-A289-6EC09D78AD04}" type="datetime1">
              <a:rPr lang="en-US" smtClean="0"/>
              <a:t>01-Sep-20</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9BFBAA1-3CAC-48EF-B3D6-F82332AF4375}" type="datetime1">
              <a:rPr lang="en-US" smtClean="0"/>
              <a:t>01-Sep-20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388B5CE-E2A0-4F82-8609-FFB554F1B7D0}" type="datetime1">
              <a:rPr lang="en-US" smtClean="0"/>
              <a:t>01-Sep-20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07A1B8F-E9ED-47B8-8551-6701D851C84E}" type="datetime1">
              <a:rPr lang="en-US" smtClean="0"/>
              <a:t>01-Sep-20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t>‹#›</a:t>
            </a:fld>
            <a:endParaRPr lang="en-US"/>
          </a:p>
        </p:txBody>
      </p:sp>
      <p:pic>
        <p:nvPicPr>
          <p:cNvPr id="7" name="Picture 6" descr="E:\websites\free-power-point-templates\2012\logos.png"/>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3918306" y="2326213"/>
            <a:ext cx="1463784" cy="526961"/>
          </a:xfrm>
          <a:prstGeom prst="rect">
            <a:avLst/>
          </a:prstGeom>
          <a:noFill/>
          <a:ln>
            <a:noFill/>
          </a:ln>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48965" y="586585"/>
            <a:ext cx="8246070" cy="458116"/>
          </a:xfrm>
        </p:spPr>
        <p:txBody>
          <a:bodyPr>
            <a:normAutofit/>
          </a:bodyPr>
          <a:lstStyle>
            <a:lvl1pPr algn="r">
              <a:defRPr sz="3600" baseline="0">
                <a:solidFill>
                  <a:schemeClr val="bg1"/>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Content Placeholder 2"/>
          <p:cNvSpPr>
            <a:spLocks noGrp="1"/>
          </p:cNvSpPr>
          <p:nvPr>
            <p:ph idx="1"/>
          </p:nvPr>
        </p:nvSpPr>
        <p:spPr>
          <a:xfrm>
            <a:off x="448966" y="1197405"/>
            <a:ext cx="8246070" cy="3664920"/>
          </a:xfrm>
        </p:spPr>
        <p:txBody>
          <a:bodyPr/>
          <a:lstStyle>
            <a:lvl1pPr algn="l">
              <a:defRPr sz="2800">
                <a:solidFill>
                  <a:srgbClr val="002060"/>
                </a:solidFill>
              </a:defRPr>
            </a:lvl1pPr>
            <a:lvl2pPr algn="l">
              <a:defRPr>
                <a:solidFill>
                  <a:srgbClr val="002060"/>
                </a:solidFill>
              </a:defRPr>
            </a:lvl2pPr>
            <a:lvl3pPr algn="l">
              <a:defRPr>
                <a:solidFill>
                  <a:srgbClr val="002060"/>
                </a:solidFill>
              </a:defRPr>
            </a:lvl3pPr>
            <a:lvl4pPr algn="l">
              <a:defRPr>
                <a:solidFill>
                  <a:srgbClr val="002060"/>
                </a:solidFill>
              </a:defRPr>
            </a:lvl4pPr>
            <a:lvl5pPr algn="l">
              <a:defRPr>
                <a:solidFill>
                  <a:srgbClr val="00206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EB051940-DCE2-41D2-B3B2-A0D3B1D42355}" type="datetime1">
              <a:rPr lang="en-US" smtClean="0"/>
              <a:t>01-Sep-20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434130" y="281175"/>
            <a:ext cx="6108200" cy="572644"/>
          </a:xfrm>
        </p:spPr>
        <p:txBody>
          <a:bodyPr>
            <a:normAutofit/>
          </a:bodyPr>
          <a:lstStyle>
            <a:lvl1pPr algn="r">
              <a:defRPr sz="3600">
                <a:solidFill>
                  <a:schemeClr val="bg1"/>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Content Placeholder 2"/>
          <p:cNvSpPr>
            <a:spLocks noGrp="1"/>
          </p:cNvSpPr>
          <p:nvPr>
            <p:ph idx="1"/>
          </p:nvPr>
        </p:nvSpPr>
        <p:spPr>
          <a:xfrm>
            <a:off x="2434130" y="1082877"/>
            <a:ext cx="6108200" cy="3625589"/>
          </a:xfrm>
        </p:spPr>
        <p:txBody>
          <a:bodyPr/>
          <a:lstStyle>
            <a:lvl1pPr>
              <a:defRPr sz="2800">
                <a:solidFill>
                  <a:srgbClr val="002060"/>
                </a:solidFill>
              </a:defRPr>
            </a:lvl1pPr>
            <a:lvl2pPr>
              <a:defRPr>
                <a:solidFill>
                  <a:srgbClr val="002060"/>
                </a:solidFill>
              </a:defRPr>
            </a:lvl2pPr>
            <a:lvl3pPr>
              <a:defRPr>
                <a:solidFill>
                  <a:srgbClr val="002060"/>
                </a:solidFill>
              </a:defRPr>
            </a:lvl3pPr>
            <a:lvl4pPr>
              <a:defRPr>
                <a:solidFill>
                  <a:srgbClr val="002060"/>
                </a:solidFill>
              </a:defRPr>
            </a:lvl4pPr>
            <a:lvl5pPr>
              <a:defRPr>
                <a:solidFill>
                  <a:srgbClr val="00206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437F0086-CAE3-4253-9862-B8C13AE0A433}" type="datetime1">
              <a:rPr lang="en-US" smtClean="0"/>
              <a:t>01-Sep-20</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2E9D087-CCF9-42D7-94F8-CB6E0779B440}" type="datetime1">
              <a:rPr lang="en-US" smtClean="0"/>
              <a:t>01-Sep-20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C041E6A-5629-4883-A933-3AACD80AF327}" type="datetime1">
              <a:rPr lang="en-US" smtClean="0"/>
              <a:t>01-Sep-20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1670" y="433880"/>
            <a:ext cx="8093365" cy="610820"/>
          </a:xfrm>
        </p:spPr>
        <p:txBody>
          <a:bodyPr>
            <a:normAutofit/>
          </a:bodyPr>
          <a:lstStyle>
            <a:lvl1pPr algn="r">
              <a:defRPr sz="3600" baseline="0">
                <a:solidFill>
                  <a:schemeClr val="bg1"/>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Text Placeholder 2"/>
          <p:cNvSpPr>
            <a:spLocks noGrp="1"/>
          </p:cNvSpPr>
          <p:nvPr>
            <p:ph type="body" idx="1"/>
          </p:nvPr>
        </p:nvSpPr>
        <p:spPr>
          <a:xfrm>
            <a:off x="536880" y="1488533"/>
            <a:ext cx="4040188" cy="479822"/>
          </a:xfrm>
        </p:spPr>
        <p:txBody>
          <a:bodyPr anchor="b"/>
          <a:lstStyle>
            <a:lvl1pPr marL="0" indent="0" algn="ctr">
              <a:buNone/>
              <a:defRPr sz="2400" b="1">
                <a:solidFill>
                  <a:srgbClr val="00206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536880" y="1960930"/>
            <a:ext cx="4040188" cy="2276294"/>
          </a:xfrm>
        </p:spPr>
        <p:txBody>
          <a:bodyPr/>
          <a:lstStyle>
            <a:lvl1pPr algn="ctr">
              <a:defRPr sz="2400">
                <a:solidFill>
                  <a:srgbClr val="002060"/>
                </a:solidFill>
              </a:defRPr>
            </a:lvl1pPr>
            <a:lvl2pPr algn="ctr">
              <a:defRPr sz="2000">
                <a:solidFill>
                  <a:srgbClr val="002060"/>
                </a:solidFill>
              </a:defRPr>
            </a:lvl2pPr>
            <a:lvl3pPr algn="ctr">
              <a:defRPr sz="1800">
                <a:solidFill>
                  <a:srgbClr val="002060"/>
                </a:solidFill>
              </a:defRPr>
            </a:lvl3pPr>
            <a:lvl4pPr algn="ctr">
              <a:defRPr sz="1600">
                <a:solidFill>
                  <a:srgbClr val="002060"/>
                </a:solidFill>
              </a:defRPr>
            </a:lvl4pPr>
            <a:lvl5pPr algn="ctr">
              <a:defRPr sz="1600">
                <a:solidFill>
                  <a:srgbClr val="002060"/>
                </a:solidFil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572001" y="1488533"/>
            <a:ext cx="4041775" cy="479822"/>
          </a:xfrm>
        </p:spPr>
        <p:txBody>
          <a:bodyPr anchor="b"/>
          <a:lstStyle>
            <a:lvl1pPr marL="0" indent="0" algn="ctr">
              <a:buNone/>
              <a:defRPr sz="2400" b="1">
                <a:solidFill>
                  <a:srgbClr val="00206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572001" y="1960930"/>
            <a:ext cx="4041775" cy="2276294"/>
          </a:xfrm>
        </p:spPr>
        <p:txBody>
          <a:bodyPr/>
          <a:lstStyle>
            <a:lvl1pPr algn="ctr">
              <a:defRPr sz="2400">
                <a:solidFill>
                  <a:srgbClr val="002060"/>
                </a:solidFill>
              </a:defRPr>
            </a:lvl1pPr>
            <a:lvl2pPr algn="ctr">
              <a:defRPr sz="2000">
                <a:solidFill>
                  <a:srgbClr val="002060"/>
                </a:solidFill>
              </a:defRPr>
            </a:lvl2pPr>
            <a:lvl3pPr algn="ctr">
              <a:defRPr sz="1800">
                <a:solidFill>
                  <a:srgbClr val="002060"/>
                </a:solidFill>
              </a:defRPr>
            </a:lvl3pPr>
            <a:lvl4pPr algn="ctr">
              <a:defRPr sz="1600">
                <a:solidFill>
                  <a:srgbClr val="002060"/>
                </a:solidFill>
              </a:defRPr>
            </a:lvl4pPr>
            <a:lvl5pPr algn="ctr">
              <a:defRPr sz="1600">
                <a:solidFill>
                  <a:srgbClr val="002060"/>
                </a:solidFil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E5BA3281-FE9B-442F-95F2-183CC196EF61}" type="datetime1">
              <a:rPr lang="en-US" smtClean="0"/>
              <a:t>01-Sep-20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82CCC60-E8CD-4174-8B1A-7DF615B22EEF}"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F94A183C-5D55-439C-A9DE-47359BC90894}" type="datetime1">
              <a:rPr lang="en-US" smtClean="0"/>
              <a:t>01-Sep-20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82CCC60-E8CD-4174-8B1A-7DF615B22EEF}"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B428DF3-D850-42EF-9BA2-2CAD28817352}" type="datetime1">
              <a:rPr lang="en-US" smtClean="0"/>
              <a:t>01-Sep-20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82CCC60-E8CD-4174-8B1A-7DF615B22EEF}"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2F21F4E-F4F8-4A55-8F08-DFC05DA33BFE}" type="datetime1">
              <a:rPr lang="en-US" smtClean="0"/>
              <a:t>01-Sep-20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FF50D1B7-C6F7-48E1-A75E-FEB764D53254}" type="datetime1">
              <a:rPr lang="en-US" smtClean="0"/>
              <a:t>01-Sep-20</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B82CCC60-E8CD-4174-8B1A-7DF615B22EEF}" type="slidenum">
              <a:rPr lang="en-US" smtClean="0"/>
              <a:t>‹#›</a:t>
            </a:fld>
            <a:endParaRPr lang="en-US"/>
          </a:p>
        </p:txBody>
      </p:sp>
      <p:sp>
        <p:nvSpPr>
          <p:cNvPr id="7" name="TextBox 6"/>
          <p:cNvSpPr txBox="1"/>
          <p:nvPr userDrawn="1"/>
        </p:nvSpPr>
        <p:spPr>
          <a:xfrm>
            <a:off x="-9150" y="5213747"/>
            <a:ext cx="8389625" cy="523220"/>
          </a:xfrm>
          <a:prstGeom prst="rect">
            <a:avLst/>
          </a:prstGeom>
          <a:noFill/>
        </p:spPr>
        <p:txBody>
          <a:bodyPr wrap="square" rtlCol="0">
            <a:spAutoFit/>
          </a:bodyPr>
          <a:lstStyle/>
          <a:p>
            <a:r>
              <a:rPr lang="en-US" sz="1400">
                <a:solidFill>
                  <a:schemeClr val="bg1">
                    <a:lumMod val="65000"/>
                  </a:schemeClr>
                </a:solidFill>
              </a:rPr>
              <a:t>This presentation uses a free template provided by FPPT.com</a:t>
            </a:r>
          </a:p>
          <a:p>
            <a:r>
              <a:rPr lang="en-US" sz="1400">
                <a:solidFill>
                  <a:schemeClr val="bg1">
                    <a:lumMod val="65000"/>
                  </a:schemeClr>
                </a:solidFill>
              </a:rPr>
              <a:t>www.free-power-point-templates.com</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hyperlink" Target="https://tranhanhuy.wordpress.com/2011/07/10/c-ham-mau-dung-cho-vc-6-0-textcolor/" TargetMode="External"/><Relationship Id="rId2" Type="http://schemas.openxmlformats.org/officeDocument/2006/relationships/hyperlink" Target="https://stackoverflow.com/questions/29574849/how-to-change-text-color-and-console-color-in-codeblocks" TargetMode="External"/><Relationship Id="rId1" Type="http://schemas.openxmlformats.org/officeDocument/2006/relationships/slideLayout" Target="../slideLayouts/slideLayout8.xml"/><Relationship Id="rId4" Type="http://schemas.openxmlformats.org/officeDocument/2006/relationships/hyperlink" Target="https://www.stdio.vn/article/std-thread-trong-c-cQQFs" TargetMode="External"/></Relationships>
</file>

<file path=ppt/slides/_rels/slide18.xml.rels><?xml version="1.0" encoding="UTF-8" standalone="yes"?>
<Relationships xmlns="http://schemas.openxmlformats.org/package/2006/relationships"><Relationship Id="rId8" Type="http://schemas.openxmlformats.org/officeDocument/2006/relationships/hyperlink" Target="https://creativecommons.org/licenses/by-sa/3.0/" TargetMode="External"/><Relationship Id="rId3" Type="http://schemas.openxmlformats.org/officeDocument/2006/relationships/slideLayout" Target="../slideLayouts/slideLayout8.xml"/><Relationship Id="rId7" Type="http://schemas.openxmlformats.org/officeDocument/2006/relationships/image" Target="../media/image9.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hyperlink" Target="https://superuser.com/questions/333429/how-to-create-a-blurry-background-in-photoshop" TargetMode="External"/><Relationship Id="rId5" Type="http://schemas.openxmlformats.org/officeDocument/2006/relationships/image" Target="../media/image8.png"/><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053840" y="-635"/>
            <a:ext cx="5084445" cy="1030605"/>
          </a:xfrm>
        </p:spPr>
        <p:txBody>
          <a:bodyPr>
            <a:normAutofit/>
          </a:bodyPr>
          <a:lstStyle/>
          <a:p>
            <a:pPr algn="ctr"/>
            <a:r>
              <a:rPr lang="en-US" altLang="en-US" sz="1500" b="1" u="sng" dirty="0">
                <a:ln>
                  <a:noFill/>
                </a:ln>
                <a:gradFill>
                  <a:gsLst>
                    <a:gs pos="0">
                      <a:srgbClr val="E30000"/>
                    </a:gs>
                    <a:gs pos="100000">
                      <a:srgbClr val="760303"/>
                    </a:gs>
                  </a:gsLst>
                  <a:lin scaled="0"/>
                </a:gradFill>
                <a:effectLst/>
                <a:latin typeface="Times New Roman" panose="02020603050405020304" pitchFamily="18" charset="0"/>
                <a:ea typeface="Calibri" panose="020F0502020204030204" charset="0"/>
                <a:cs typeface="Times New Roman" panose="02020603050405020304" pitchFamily="18" charset="0"/>
                <a:sym typeface="+mn-ea"/>
              </a:rPr>
              <a:t>ĐẠI HỌC QUỐC GIA THÀNH PHỐ HỒ CHÍ MINH</a:t>
            </a:r>
            <a:br>
              <a:rPr kumimoji="0" lang="en-US" altLang="en-US" sz="1500" b="0" u="none" strike="noStrike" cap="none" normalizeH="0" baseline="0" dirty="0">
                <a:ln>
                  <a:noFill/>
                </a:ln>
                <a:gradFill>
                  <a:gsLst>
                    <a:gs pos="0">
                      <a:srgbClr val="E30000"/>
                    </a:gs>
                    <a:gs pos="100000">
                      <a:srgbClr val="760303"/>
                    </a:gs>
                  </a:gsLst>
                  <a:lin scaled="0"/>
                </a:gradFill>
                <a:effectLst/>
                <a:latin typeface="Times New Roman" panose="02020603050405020304" pitchFamily="18" charset="0"/>
                <a:cs typeface="Times New Roman" panose="02020603050405020304" pitchFamily="18" charset="0"/>
              </a:rPr>
            </a:br>
            <a:r>
              <a:rPr lang="en-US" altLang="en-US" sz="1500" b="1" u="sng" dirty="0">
                <a:ln>
                  <a:noFill/>
                </a:ln>
                <a:gradFill>
                  <a:gsLst>
                    <a:gs pos="0">
                      <a:srgbClr val="E30000"/>
                    </a:gs>
                    <a:gs pos="100000">
                      <a:srgbClr val="760303"/>
                    </a:gs>
                  </a:gsLst>
                  <a:lin scaled="0"/>
                </a:gradFill>
                <a:effectLst/>
                <a:latin typeface="Times New Roman" panose="02020603050405020304" pitchFamily="18" charset="0"/>
                <a:ea typeface="Calibri" panose="020F0502020204030204" charset="0"/>
                <a:cs typeface="Times New Roman" panose="02020603050405020304" pitchFamily="18" charset="0"/>
                <a:sym typeface="+mn-ea"/>
              </a:rPr>
              <a:t>TRƯỜNG ĐẠI HỌC KHOA HỌC TỰ NHIÊN</a:t>
            </a:r>
            <a:br>
              <a:rPr kumimoji="0" lang="en-US" altLang="en-US" sz="1500" b="0" u="none" strike="noStrike" cap="none" normalizeH="0" baseline="0" dirty="0">
                <a:ln>
                  <a:noFill/>
                </a:ln>
                <a:gradFill>
                  <a:gsLst>
                    <a:gs pos="0">
                      <a:srgbClr val="E30000"/>
                    </a:gs>
                    <a:gs pos="100000">
                      <a:srgbClr val="760303"/>
                    </a:gs>
                  </a:gsLst>
                  <a:lin scaled="0"/>
                </a:gradFill>
                <a:effectLst/>
                <a:latin typeface="Times New Roman" panose="02020603050405020304" pitchFamily="18" charset="0"/>
                <a:cs typeface="Times New Roman" panose="02020603050405020304" pitchFamily="18" charset="0"/>
              </a:rPr>
            </a:br>
            <a:r>
              <a:rPr lang="en-US" altLang="en-US" sz="1500" b="1" u="sng" dirty="0">
                <a:ln>
                  <a:noFill/>
                </a:ln>
                <a:gradFill>
                  <a:gsLst>
                    <a:gs pos="0">
                      <a:srgbClr val="E30000"/>
                    </a:gs>
                    <a:gs pos="100000">
                      <a:srgbClr val="760303"/>
                    </a:gs>
                  </a:gsLst>
                  <a:lin scaled="0"/>
                </a:gradFill>
                <a:effectLst/>
                <a:latin typeface="Times New Roman" panose="02020603050405020304" pitchFamily="18" charset="0"/>
                <a:ea typeface="Calibri" panose="020F0502020204030204" charset="0"/>
                <a:cs typeface="Times New Roman" panose="02020603050405020304" pitchFamily="18" charset="0"/>
                <a:sym typeface="+mn-ea"/>
              </a:rPr>
              <a:t>KHOA CÔNG NGHỆ THÔNG TIN</a:t>
            </a:r>
          </a:p>
        </p:txBody>
      </p:sp>
      <p:pic>
        <p:nvPicPr>
          <p:cNvPr id="5" name="Picture 4" descr="A picture containing meter&#10;&#10;Description automatically generated"/>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94900" y="367912"/>
            <a:ext cx="1358980" cy="1067577"/>
          </a:xfrm>
          <a:prstGeom prst="rect">
            <a:avLst/>
          </a:prstGeom>
          <a:noFill/>
          <a:effectLst>
            <a:glow rad="215900">
              <a:schemeClr val="bg1">
                <a:alpha val="40000"/>
              </a:schemeClr>
            </a:glow>
          </a:effectLst>
        </p:spPr>
      </p:pic>
      <p:sp>
        <p:nvSpPr>
          <p:cNvPr id="6" name="Subtitle 5"/>
          <p:cNvSpPr>
            <a:spLocks noGrp="1"/>
          </p:cNvSpPr>
          <p:nvPr>
            <p:ph type="subTitle" idx="1"/>
          </p:nvPr>
        </p:nvSpPr>
        <p:spPr>
          <a:xfrm>
            <a:off x="5150485" y="1690370"/>
            <a:ext cx="2593340" cy="457835"/>
          </a:xfrm>
        </p:spPr>
        <p:txBody>
          <a:bodyPr>
            <a:normAutofit fontScale="87500" lnSpcReduction="10000"/>
          </a:bodyPr>
          <a:lstStyle/>
          <a:p>
            <a:pPr algn="ctr"/>
            <a:r>
              <a:rPr lang="en-US">
                <a:gradFill>
                  <a:gsLst>
                    <a:gs pos="0">
                      <a:srgbClr val="E30000"/>
                    </a:gs>
                    <a:gs pos="100000">
                      <a:srgbClr val="760303"/>
                    </a:gs>
                  </a:gsLst>
                  <a:lin scaled="0"/>
                </a:gradFill>
              </a:rPr>
              <a:t>NHÓM 4</a:t>
            </a:r>
          </a:p>
        </p:txBody>
      </p:sp>
      <p:sp>
        <p:nvSpPr>
          <p:cNvPr id="7" name="Text Box 6"/>
          <p:cNvSpPr txBox="1"/>
          <p:nvPr/>
        </p:nvSpPr>
        <p:spPr>
          <a:xfrm>
            <a:off x="5269230" y="1066800"/>
            <a:ext cx="2652395" cy="368300"/>
          </a:xfrm>
          <a:prstGeom prst="rect">
            <a:avLst/>
          </a:prstGeom>
          <a:noFill/>
        </p:spPr>
        <p:txBody>
          <a:bodyPr wrap="square" rtlCol="0">
            <a:spAutoFit/>
          </a:bodyPr>
          <a:lstStyle/>
          <a:p>
            <a:r>
              <a:rPr lang="en-US">
                <a:solidFill>
                  <a:srgbClr val="ACFF87"/>
                </a:solidFill>
              </a:rPr>
              <a:t>BÁO CÁO ĐỒ ÁN CUỐI KÌ</a:t>
            </a:r>
          </a:p>
        </p:txBody>
      </p:sp>
      <p:sp>
        <p:nvSpPr>
          <p:cNvPr id="12" name="Text Box 11"/>
          <p:cNvSpPr txBox="1"/>
          <p:nvPr/>
        </p:nvSpPr>
        <p:spPr>
          <a:xfrm>
            <a:off x="5323205" y="4706620"/>
            <a:ext cx="2545080" cy="553085"/>
          </a:xfrm>
          <a:prstGeom prst="rect">
            <a:avLst/>
          </a:prstGeom>
          <a:noFill/>
        </p:spPr>
        <p:txBody>
          <a:bodyPr wrap="square" rtlCol="0">
            <a:spAutoFit/>
          </a:bodyPr>
          <a:lstStyle/>
          <a:p>
            <a:r>
              <a:rPr lang="en-US" sz="1200">
                <a:solidFill>
                  <a:schemeClr val="bg1">
                    <a:lumMod val="75000"/>
                  </a:schemeClr>
                </a:solidFill>
                <a:latin typeface="Times New Roman" panose="02020603050405020304" pitchFamily="18" charset="0"/>
                <a:cs typeface="Times New Roman" panose="02020603050405020304" pitchFamily="18" charset="0"/>
              </a:rPr>
              <a:t>THÀNH PHỐ HỒ CHÍ MINH-2020</a:t>
            </a:r>
            <a:endParaRPr lang="en-US">
              <a:solidFill>
                <a:schemeClr val="bg1">
                  <a:lumMod val="75000"/>
                </a:schemeClr>
              </a:solidFill>
            </a:endParaRPr>
          </a:p>
          <a:p>
            <a:endParaRPr lang="en-US">
              <a:solidFill>
                <a:schemeClr val="bg1">
                  <a:lumMod val="75000"/>
                </a:schemeClr>
              </a:solidFill>
            </a:endParaRPr>
          </a:p>
        </p:txBody>
      </p:sp>
      <p:sp>
        <p:nvSpPr>
          <p:cNvPr id="13" name="Text Box 12"/>
          <p:cNvSpPr txBox="1"/>
          <p:nvPr/>
        </p:nvSpPr>
        <p:spPr>
          <a:xfrm>
            <a:off x="4799965" y="2148205"/>
            <a:ext cx="3291205" cy="1198880"/>
          </a:xfrm>
          <a:prstGeom prst="rect">
            <a:avLst/>
          </a:prstGeom>
          <a:noFill/>
        </p:spPr>
        <p:txBody>
          <a:bodyPr wrap="square" rtlCol="0">
            <a:spAutoFit/>
          </a:bodyPr>
          <a:lstStyle/>
          <a:p>
            <a:pPr algn="ctr"/>
            <a:r>
              <a:rPr lang="en-US">
                <a:gradFill>
                  <a:gsLst>
                    <a:gs pos="0">
                      <a:srgbClr val="FBFB11"/>
                    </a:gs>
                    <a:gs pos="100000">
                      <a:srgbClr val="838309"/>
                    </a:gs>
                  </a:gsLst>
                  <a:lin scaled="0"/>
                </a:gradFill>
              </a:rPr>
              <a:t>TÔ GIA HẢO</a:t>
            </a:r>
          </a:p>
          <a:p>
            <a:pPr algn="ctr"/>
            <a:r>
              <a:rPr lang="en-US">
                <a:gradFill>
                  <a:gsLst>
                    <a:gs pos="0">
                      <a:srgbClr val="FBFB11"/>
                    </a:gs>
                    <a:gs pos="100000">
                      <a:srgbClr val="838309"/>
                    </a:gs>
                  </a:gsLst>
                  <a:lin scaled="0"/>
                </a:gradFill>
              </a:rPr>
              <a:t>LƯƠNG KIẾM MINH</a:t>
            </a:r>
          </a:p>
          <a:p>
            <a:pPr algn="ctr"/>
            <a:r>
              <a:rPr lang="en-US">
                <a:gradFill>
                  <a:gsLst>
                    <a:gs pos="0">
                      <a:srgbClr val="FBFB11"/>
                    </a:gs>
                    <a:gs pos="100000">
                      <a:srgbClr val="838309"/>
                    </a:gs>
                  </a:gsLst>
                  <a:lin scaled="0"/>
                </a:gradFill>
              </a:rPr>
              <a:t>NGUYỄN THANH QUÂN</a:t>
            </a:r>
          </a:p>
          <a:p>
            <a:pPr algn="ctr"/>
            <a:r>
              <a:rPr lang="en-US">
                <a:gradFill>
                  <a:gsLst>
                    <a:gs pos="0">
                      <a:srgbClr val="FBFB11"/>
                    </a:gs>
                    <a:gs pos="100000">
                      <a:srgbClr val="838309"/>
                    </a:gs>
                  </a:gsLst>
                  <a:lin scaled="0"/>
                </a:gradFill>
              </a:rPr>
              <a:t>PHAN ĐÌNH TUÂN</a:t>
            </a:r>
          </a:p>
        </p:txBody>
      </p:sp>
      <p:sp>
        <p:nvSpPr>
          <p:cNvPr id="14" name="Text Box 13"/>
          <p:cNvSpPr txBox="1"/>
          <p:nvPr/>
        </p:nvSpPr>
        <p:spPr>
          <a:xfrm>
            <a:off x="5578475" y="3610610"/>
            <a:ext cx="2033905" cy="275590"/>
          </a:xfrm>
          <a:prstGeom prst="rect">
            <a:avLst/>
          </a:prstGeom>
          <a:noFill/>
        </p:spPr>
        <p:txBody>
          <a:bodyPr wrap="square" rtlCol="0">
            <a:spAutoFit/>
          </a:bodyPr>
          <a:lstStyle/>
          <a:p>
            <a:pPr algn="ctr"/>
            <a:r>
              <a:rPr lang="en-US" sz="1200">
                <a:gradFill>
                  <a:gsLst>
                    <a:gs pos="0">
                      <a:srgbClr val="FE4444"/>
                    </a:gs>
                    <a:gs pos="100000">
                      <a:srgbClr val="832B2B"/>
                    </a:gs>
                  </a:gsLst>
                  <a:lin scaled="0"/>
                </a:gradFill>
                <a:latin typeface="Times New Roman" panose="02020603050405020304" pitchFamily="18" charset="0"/>
                <a:cs typeface="Times New Roman" panose="02020603050405020304" pitchFamily="18" charset="0"/>
              </a:rPr>
              <a:t>|GIÁO VIÊN HƯỚNG DẪN|</a:t>
            </a:r>
          </a:p>
        </p:txBody>
      </p:sp>
      <p:sp>
        <p:nvSpPr>
          <p:cNvPr id="15" name="Text Box 14"/>
          <p:cNvSpPr txBox="1"/>
          <p:nvPr/>
        </p:nvSpPr>
        <p:spPr>
          <a:xfrm>
            <a:off x="5280025" y="3981450"/>
            <a:ext cx="2631440" cy="368300"/>
          </a:xfrm>
          <a:prstGeom prst="rect">
            <a:avLst/>
          </a:prstGeom>
          <a:noFill/>
        </p:spPr>
        <p:txBody>
          <a:bodyPr wrap="square" rtlCol="0">
            <a:spAutoFit/>
          </a:bodyPr>
          <a:lstStyle/>
          <a:p>
            <a:pPr algn="ctr"/>
            <a:r>
              <a:rPr lang="en-US">
                <a:solidFill>
                  <a:srgbClr val="FFC901"/>
                </a:solidFill>
              </a:rPr>
              <a:t>TS.TRƯƠNG TOÀN THỊNH</a:t>
            </a:r>
          </a:p>
        </p:txBody>
      </p:sp>
      <p:sp>
        <p:nvSpPr>
          <p:cNvPr id="3" name="Chỗ dành sẵn cho Số hiệu Bản chiếu 2">
            <a:extLst>
              <a:ext uri="{FF2B5EF4-FFF2-40B4-BE49-F238E27FC236}">
                <a16:creationId xmlns:a16="http://schemas.microsoft.com/office/drawing/2014/main" id="{E4B6C291-FB89-4456-BFE7-42FFAC6541E0}"/>
              </a:ext>
            </a:extLst>
          </p:cNvPr>
          <p:cNvSpPr>
            <a:spLocks noGrp="1"/>
          </p:cNvSpPr>
          <p:nvPr>
            <p:ph type="sldNum" sz="quarter" idx="12"/>
          </p:nvPr>
        </p:nvSpPr>
        <p:spPr/>
        <p:txBody>
          <a:bodyPr/>
          <a:lstStyle/>
          <a:p>
            <a:fld id="{B82CCC60-E8CD-4174-8B1A-7DF615B22EEF}" type="slidenum">
              <a:rPr lang="en-US" smtClean="0"/>
              <a:t>1</a:t>
            </a:fld>
            <a:endParaRPr lang="en-US"/>
          </a:p>
        </p:txBody>
      </p:sp>
    </p:spTree>
  </p:cSld>
  <p:clrMapOvr>
    <a:masterClrMapping/>
  </p:clrMapOvr>
  <p:transition>
    <p:dissolv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200150"/>
            <a:ext cx="8429625" cy="3394710"/>
          </a:xfrm>
        </p:spPr>
        <p:txBody>
          <a:bodyPr>
            <a:normAutofit fontScale="82500" lnSpcReduction="20000"/>
          </a:bodyPr>
          <a:lstStyle/>
          <a:p>
            <a:pPr marL="0" indent="0">
              <a:buNone/>
            </a:pPr>
            <a:r>
              <a:rPr lang="vi-VN" dirty="0" err="1">
                <a:effectLst/>
                <a:latin typeface="Times New Roman" panose="02020603050405020304" pitchFamily="18" charset="0"/>
                <a:cs typeface="Arial" panose="020B0604020202020204" pitchFamily="34" charset="0"/>
                <a:sym typeface="+mn-ea"/>
              </a:rPr>
              <a:t>Hàm</a:t>
            </a:r>
            <a:r>
              <a:rPr lang="vi-VN" dirty="0">
                <a:effectLst/>
                <a:latin typeface="Times New Roman" panose="02020603050405020304" pitchFamily="18" charset="0"/>
                <a:cs typeface="Arial" panose="020B0604020202020204" pitchFamily="34" charset="0"/>
                <a:sym typeface="+mn-ea"/>
              </a:rPr>
              <a:t> </a:t>
            </a:r>
            <a:r>
              <a:rPr lang="vi-VN" b="1" dirty="0" err="1">
                <a:effectLst/>
                <a:latin typeface="Consolas" panose="020B0609020204030204" pitchFamily="49" charset="0"/>
                <a:ea typeface="Times New Roman" panose="02020603050405020304" pitchFamily="18" charset="0"/>
                <a:cs typeface="Times New Roman" panose="02020603050405020304" pitchFamily="18" charset="0"/>
                <a:sym typeface="+mn-ea"/>
              </a:rPr>
              <a:t>ExitGame</a:t>
            </a:r>
            <a:r>
              <a:rPr lang="vi-VN" b="1" dirty="0">
                <a:effectLst/>
                <a:latin typeface="Consolas" panose="020B0609020204030204" pitchFamily="49" charset="0"/>
                <a:ea typeface="Times New Roman" panose="02020603050405020304" pitchFamily="18" charset="0"/>
                <a:cs typeface="Times New Roman" panose="02020603050405020304" pitchFamily="18" charset="0"/>
                <a:sym typeface="+mn-ea"/>
              </a:rPr>
              <a:t>(</a:t>
            </a:r>
            <a:r>
              <a:rPr lang="vi-VN" b="1" dirty="0">
                <a:solidFill>
                  <a:srgbClr val="4472C4"/>
                </a:solidFill>
                <a:effectLst/>
                <a:latin typeface="Consolas" panose="020B0609020204030204" pitchFamily="49" charset="0"/>
                <a:ea typeface="Times New Roman" panose="02020603050405020304" pitchFamily="18" charset="0"/>
                <a:cs typeface="Times New Roman" panose="02020603050405020304" pitchFamily="18" charset="0"/>
                <a:sym typeface="+mn-ea"/>
              </a:rPr>
              <a:t>HANDLE </a:t>
            </a:r>
            <a:r>
              <a:rPr lang="vi-VN" b="1" dirty="0">
                <a:solidFill>
                  <a:srgbClr val="767171"/>
                </a:solidFill>
                <a:effectLst/>
                <a:latin typeface="Consolas" panose="020B0609020204030204" pitchFamily="49" charset="0"/>
                <a:ea typeface="Times New Roman" panose="02020603050405020304" pitchFamily="18" charset="0"/>
                <a:cs typeface="Times New Roman" panose="02020603050405020304" pitchFamily="18" charset="0"/>
                <a:sym typeface="+mn-ea"/>
              </a:rPr>
              <a:t>t</a:t>
            </a:r>
            <a:r>
              <a:rPr lang="vi-VN" b="1" dirty="0">
                <a:effectLst/>
                <a:latin typeface="Consolas" panose="020B0609020204030204" pitchFamily="49" charset="0"/>
                <a:ea typeface="Times New Roman" panose="02020603050405020304" pitchFamily="18" charset="0"/>
                <a:cs typeface="Times New Roman" panose="02020603050405020304" pitchFamily="18" charset="0"/>
                <a:sym typeface="+mn-ea"/>
              </a:rPr>
              <a:t>)</a:t>
            </a:r>
            <a:r>
              <a:rPr lang="vi-VN" dirty="0">
                <a:effectLst/>
                <a:latin typeface="Times New Roman" panose="02020603050405020304" pitchFamily="18" charset="0"/>
                <a:cs typeface="Arial" panose="020B0604020202020204" pitchFamily="34" charset="0"/>
                <a:sym typeface="+mn-ea"/>
              </a:rPr>
              <a:t>: </a:t>
            </a:r>
            <a:r>
              <a:rPr lang="vi-VN" dirty="0" err="1">
                <a:effectLst/>
                <a:latin typeface="Times New Roman" panose="02020603050405020304" pitchFamily="18" charset="0"/>
                <a:cs typeface="Arial" panose="020B0604020202020204" pitchFamily="34" charset="0"/>
                <a:sym typeface="+mn-ea"/>
              </a:rPr>
              <a:t>thoát</a:t>
            </a:r>
            <a:r>
              <a:rPr lang="vi-VN" dirty="0">
                <a:effectLst/>
                <a:latin typeface="Times New Roman" panose="02020603050405020304" pitchFamily="18" charset="0"/>
                <a:cs typeface="Arial" panose="020B0604020202020204" pitchFamily="34" charset="0"/>
                <a:sym typeface="+mn-ea"/>
              </a:rPr>
              <a:t> </a:t>
            </a:r>
            <a:r>
              <a:rPr lang="vi-VN" dirty="0" err="1">
                <a:effectLst/>
                <a:latin typeface="Times New Roman" panose="02020603050405020304" pitchFamily="18" charset="0"/>
                <a:cs typeface="Arial" panose="020B0604020202020204" pitchFamily="34" charset="0"/>
                <a:sym typeface="+mn-ea"/>
              </a:rPr>
              <a:t>game</a:t>
            </a:r>
            <a:r>
              <a:rPr lang="vi-VN" dirty="0">
                <a:effectLst/>
                <a:latin typeface="Times New Roman" panose="02020603050405020304" pitchFamily="18" charset="0"/>
                <a:cs typeface="Arial" panose="020B0604020202020204" pitchFamily="34" charset="0"/>
                <a:sym typeface="+mn-ea"/>
              </a:rPr>
              <a:t>. </a:t>
            </a:r>
            <a:endParaRPr lang="en-US" dirty="0">
              <a:effectLst/>
              <a:latin typeface="Times New Roman" panose="02020603050405020304" pitchFamily="18" charset="0"/>
              <a:cs typeface="Arial" panose="020B0604020202020204" pitchFamily="34" charset="0"/>
            </a:endParaRPr>
          </a:p>
          <a:p>
            <a:pPr marL="0" indent="0">
              <a:buNone/>
            </a:pPr>
            <a:r>
              <a:rPr lang="vi-VN" dirty="0" err="1">
                <a:effectLst/>
                <a:latin typeface="Times New Roman" panose="02020603050405020304" pitchFamily="18" charset="0"/>
                <a:cs typeface="Arial" panose="020B0604020202020204" pitchFamily="34" charset="0"/>
                <a:sym typeface="+mn-ea"/>
              </a:rPr>
              <a:t>Hàm</a:t>
            </a:r>
            <a:r>
              <a:rPr lang="vi-VN" dirty="0">
                <a:effectLst/>
                <a:latin typeface="Times New Roman" panose="02020603050405020304" pitchFamily="18" charset="0"/>
                <a:cs typeface="Arial" panose="020B0604020202020204" pitchFamily="34" charset="0"/>
                <a:sym typeface="+mn-ea"/>
              </a:rPr>
              <a:t> </a:t>
            </a:r>
            <a:r>
              <a:rPr lang="vi-VN" b="1" dirty="0" err="1">
                <a:effectLst/>
                <a:latin typeface="Consolas" panose="020B0609020204030204" pitchFamily="49" charset="0"/>
                <a:ea typeface="Times New Roman" panose="02020603050405020304" pitchFamily="18" charset="0"/>
                <a:cs typeface="Times New Roman" panose="02020603050405020304" pitchFamily="18" charset="0"/>
                <a:sym typeface="+mn-ea"/>
              </a:rPr>
              <a:t>PauseGame</a:t>
            </a:r>
            <a:r>
              <a:rPr lang="vi-VN" b="1" dirty="0">
                <a:effectLst/>
                <a:latin typeface="Consolas" panose="020B0609020204030204" pitchFamily="49" charset="0"/>
                <a:ea typeface="Times New Roman" panose="02020603050405020304" pitchFamily="18" charset="0"/>
                <a:cs typeface="Times New Roman" panose="02020603050405020304" pitchFamily="18" charset="0"/>
                <a:sym typeface="+mn-ea"/>
              </a:rPr>
              <a:t>(</a:t>
            </a:r>
            <a:r>
              <a:rPr lang="vi-VN" b="1" dirty="0">
                <a:solidFill>
                  <a:srgbClr val="4472C4"/>
                </a:solidFill>
                <a:effectLst/>
                <a:latin typeface="Consolas" panose="020B0609020204030204" pitchFamily="49" charset="0"/>
                <a:ea typeface="Times New Roman" panose="02020603050405020304" pitchFamily="18" charset="0"/>
                <a:cs typeface="Times New Roman" panose="02020603050405020304" pitchFamily="18" charset="0"/>
                <a:sym typeface="+mn-ea"/>
              </a:rPr>
              <a:t>HANDLE </a:t>
            </a:r>
            <a:r>
              <a:rPr lang="vi-VN" b="1" dirty="0">
                <a:solidFill>
                  <a:srgbClr val="767171"/>
                </a:solidFill>
                <a:effectLst/>
                <a:latin typeface="Consolas" panose="020B0609020204030204" pitchFamily="49" charset="0"/>
                <a:ea typeface="Times New Roman" panose="02020603050405020304" pitchFamily="18" charset="0"/>
                <a:cs typeface="Times New Roman" panose="02020603050405020304" pitchFamily="18" charset="0"/>
                <a:sym typeface="+mn-ea"/>
              </a:rPr>
              <a:t>t</a:t>
            </a:r>
            <a:r>
              <a:rPr lang="vi-VN" b="1" dirty="0">
                <a:effectLst/>
                <a:latin typeface="Consolas" panose="020B0609020204030204" pitchFamily="49" charset="0"/>
                <a:ea typeface="Times New Roman" panose="02020603050405020304" pitchFamily="18" charset="0"/>
                <a:cs typeface="Times New Roman" panose="02020603050405020304" pitchFamily="18" charset="0"/>
                <a:sym typeface="+mn-ea"/>
              </a:rPr>
              <a:t>)</a:t>
            </a:r>
            <a:r>
              <a:rPr lang="vi-VN" dirty="0">
                <a:effectLst/>
                <a:latin typeface="Times New Roman" panose="02020603050405020304" pitchFamily="18" charset="0"/>
                <a:cs typeface="Arial" panose="020B0604020202020204" pitchFamily="34" charset="0"/>
                <a:sym typeface="+mn-ea"/>
              </a:rPr>
              <a:t>: </a:t>
            </a:r>
            <a:r>
              <a:rPr lang="vi-VN" dirty="0" err="1">
                <a:effectLst/>
                <a:latin typeface="Times New Roman" panose="02020603050405020304" pitchFamily="18" charset="0"/>
                <a:cs typeface="Arial" panose="020B0604020202020204" pitchFamily="34" charset="0"/>
                <a:sym typeface="+mn-ea"/>
              </a:rPr>
              <a:t>tạm</a:t>
            </a:r>
            <a:r>
              <a:rPr lang="vi-VN" dirty="0">
                <a:effectLst/>
                <a:latin typeface="Times New Roman" panose="02020603050405020304" pitchFamily="18" charset="0"/>
                <a:cs typeface="Arial" panose="020B0604020202020204" pitchFamily="34" charset="0"/>
                <a:sym typeface="+mn-ea"/>
              </a:rPr>
              <a:t> </a:t>
            </a:r>
            <a:r>
              <a:rPr lang="vi-VN" dirty="0" err="1">
                <a:effectLst/>
                <a:latin typeface="Times New Roman" panose="02020603050405020304" pitchFamily="18" charset="0"/>
                <a:cs typeface="Arial" panose="020B0604020202020204" pitchFamily="34" charset="0"/>
                <a:sym typeface="+mn-ea"/>
              </a:rPr>
              <a:t>dừng</a:t>
            </a:r>
            <a:r>
              <a:rPr lang="vi-VN" dirty="0">
                <a:effectLst/>
                <a:latin typeface="Times New Roman" panose="02020603050405020304" pitchFamily="18" charset="0"/>
                <a:cs typeface="Arial" panose="020B0604020202020204" pitchFamily="34" charset="0"/>
                <a:sym typeface="+mn-ea"/>
              </a:rPr>
              <a:t> </a:t>
            </a:r>
            <a:r>
              <a:rPr lang="vi-VN" dirty="0" err="1">
                <a:effectLst/>
                <a:latin typeface="Times New Roman" panose="02020603050405020304" pitchFamily="18" charset="0"/>
                <a:cs typeface="Arial" panose="020B0604020202020204" pitchFamily="34" charset="0"/>
                <a:sym typeface="+mn-ea"/>
              </a:rPr>
              <a:t>game</a:t>
            </a:r>
            <a:r>
              <a:rPr lang="vi-VN" dirty="0">
                <a:effectLst/>
                <a:latin typeface="Times New Roman" panose="02020603050405020304" pitchFamily="18" charset="0"/>
                <a:cs typeface="Arial" panose="020B0604020202020204" pitchFamily="34" charset="0"/>
                <a:sym typeface="+mn-ea"/>
              </a:rPr>
              <a:t>. </a:t>
            </a:r>
            <a:endParaRPr lang="en-US" dirty="0">
              <a:effectLst/>
              <a:latin typeface="Times New Roman" panose="02020603050405020304" pitchFamily="18" charset="0"/>
              <a:cs typeface="Arial" panose="020B0604020202020204" pitchFamily="34" charset="0"/>
            </a:endParaRPr>
          </a:p>
          <a:p>
            <a:pPr marL="0" indent="0">
              <a:buNone/>
            </a:pPr>
            <a:r>
              <a:rPr lang="vi-VN" dirty="0" err="1">
                <a:effectLst/>
                <a:latin typeface="Times New Roman" panose="02020603050405020304" pitchFamily="18" charset="0"/>
                <a:cs typeface="Arial" panose="020B0604020202020204" pitchFamily="34" charset="0"/>
                <a:sym typeface="+mn-ea"/>
              </a:rPr>
              <a:t>Hàm</a:t>
            </a:r>
            <a:r>
              <a:rPr lang="vi-VN" dirty="0">
                <a:effectLst/>
                <a:latin typeface="Times New Roman" panose="02020603050405020304" pitchFamily="18" charset="0"/>
                <a:cs typeface="Arial" panose="020B0604020202020204" pitchFamily="34" charset="0"/>
                <a:sym typeface="+mn-ea"/>
              </a:rPr>
              <a:t> </a:t>
            </a:r>
            <a:r>
              <a:rPr lang="vi-VN" b="1" dirty="0" err="1">
                <a:effectLst/>
                <a:latin typeface="Consolas" panose="020B0609020204030204" pitchFamily="49" charset="0"/>
                <a:ea typeface="Times New Roman" panose="02020603050405020304" pitchFamily="18" charset="0"/>
                <a:cs typeface="Times New Roman" panose="02020603050405020304" pitchFamily="18" charset="0"/>
                <a:sym typeface="+mn-ea"/>
              </a:rPr>
              <a:t>ProcessDead</a:t>
            </a:r>
            <a:r>
              <a:rPr lang="vi-VN" b="1" dirty="0">
                <a:effectLst/>
                <a:latin typeface="Consolas" panose="020B0609020204030204" pitchFamily="49" charset="0"/>
                <a:ea typeface="Times New Roman" panose="02020603050405020304" pitchFamily="18" charset="0"/>
                <a:cs typeface="Times New Roman" panose="02020603050405020304" pitchFamily="18" charset="0"/>
                <a:sym typeface="+mn-ea"/>
              </a:rPr>
              <a:t>()</a:t>
            </a:r>
            <a:r>
              <a:rPr lang="vi-VN" dirty="0">
                <a:effectLst/>
                <a:latin typeface="Times New Roman" panose="02020603050405020304" pitchFamily="18" charset="0"/>
                <a:cs typeface="Arial" panose="020B0604020202020204" pitchFamily="34" charset="0"/>
                <a:sym typeface="+mn-ea"/>
              </a:rPr>
              <a:t>: </a:t>
            </a:r>
            <a:r>
              <a:rPr lang="vi-VN" dirty="0" err="1">
                <a:effectLst/>
                <a:latin typeface="Times New Roman" panose="02020603050405020304" pitchFamily="18" charset="0"/>
                <a:cs typeface="Arial" panose="020B0604020202020204" pitchFamily="34" charset="0"/>
                <a:sym typeface="+mn-ea"/>
              </a:rPr>
              <a:t>gọi</a:t>
            </a:r>
            <a:r>
              <a:rPr lang="vi-VN" dirty="0">
                <a:effectLst/>
                <a:latin typeface="Times New Roman" panose="02020603050405020304" pitchFamily="18" charset="0"/>
                <a:cs typeface="Arial" panose="020B0604020202020204" pitchFamily="34" charset="0"/>
                <a:sym typeface="+mn-ea"/>
              </a:rPr>
              <a:t> </a:t>
            </a:r>
            <a:r>
              <a:rPr lang="vi-VN" dirty="0" err="1">
                <a:effectLst/>
                <a:latin typeface="Times New Roman" panose="02020603050405020304" pitchFamily="18" charset="0"/>
                <a:cs typeface="Arial" panose="020B0604020202020204" pitchFamily="34" charset="0"/>
                <a:sym typeface="+mn-ea"/>
              </a:rPr>
              <a:t>tiến</a:t>
            </a:r>
            <a:r>
              <a:rPr lang="vi-VN" dirty="0">
                <a:effectLst/>
                <a:latin typeface="Times New Roman" panose="02020603050405020304" pitchFamily="18" charset="0"/>
                <a:cs typeface="Arial" panose="020B0604020202020204" pitchFamily="34" charset="0"/>
                <a:sym typeface="+mn-ea"/>
              </a:rPr>
              <a:t> </a:t>
            </a:r>
            <a:r>
              <a:rPr lang="vi-VN" dirty="0" err="1">
                <a:effectLst/>
                <a:latin typeface="Times New Roman" panose="02020603050405020304" pitchFamily="18" charset="0"/>
                <a:cs typeface="Arial" panose="020B0604020202020204" pitchFamily="34" charset="0"/>
                <a:sym typeface="+mn-ea"/>
              </a:rPr>
              <a:t>trình</a:t>
            </a:r>
            <a:r>
              <a:rPr lang="vi-VN" dirty="0">
                <a:effectLst/>
                <a:latin typeface="Times New Roman" panose="02020603050405020304" pitchFamily="18" charset="0"/>
                <a:cs typeface="Arial" panose="020B0604020202020204" pitchFamily="34" charset="0"/>
                <a:sym typeface="+mn-ea"/>
              </a:rPr>
              <a:t> khi </a:t>
            </a:r>
            <a:r>
              <a:rPr lang="vi-VN" dirty="0" err="1">
                <a:effectLst/>
                <a:latin typeface="Times New Roman" panose="02020603050405020304" pitchFamily="18" charset="0"/>
                <a:cs typeface="Arial" panose="020B0604020202020204" pitchFamily="34" charset="0"/>
                <a:sym typeface="+mn-ea"/>
              </a:rPr>
              <a:t>người</a:t>
            </a:r>
            <a:r>
              <a:rPr lang="vi-VN" dirty="0">
                <a:effectLst/>
                <a:latin typeface="Times New Roman" panose="02020603050405020304" pitchFamily="18" charset="0"/>
                <a:cs typeface="Arial" panose="020B0604020202020204" pitchFamily="34" charset="0"/>
                <a:sym typeface="+mn-ea"/>
              </a:rPr>
              <a:t> </a:t>
            </a:r>
            <a:r>
              <a:rPr lang="vi-VN" dirty="0" err="1">
                <a:effectLst/>
                <a:latin typeface="Times New Roman" panose="02020603050405020304" pitchFamily="18" charset="0"/>
                <a:cs typeface="Arial" panose="020B0604020202020204" pitchFamily="34" charset="0"/>
                <a:sym typeface="+mn-ea"/>
              </a:rPr>
              <a:t>dùng</a:t>
            </a:r>
            <a:r>
              <a:rPr lang="vi-VN" dirty="0">
                <a:effectLst/>
                <a:latin typeface="Times New Roman" panose="02020603050405020304" pitchFamily="18" charset="0"/>
                <a:cs typeface="Arial" panose="020B0604020202020204" pitchFamily="34" charset="0"/>
                <a:sym typeface="+mn-ea"/>
              </a:rPr>
              <a:t> va </a:t>
            </a:r>
            <a:r>
              <a:rPr lang="vi-VN" dirty="0" err="1">
                <a:effectLst/>
                <a:latin typeface="Times New Roman" panose="02020603050405020304" pitchFamily="18" charset="0"/>
                <a:cs typeface="Arial" panose="020B0604020202020204" pitchFamily="34" charset="0"/>
                <a:sym typeface="+mn-ea"/>
              </a:rPr>
              <a:t>chạm</a:t>
            </a:r>
            <a:r>
              <a:rPr lang="vi-VN" dirty="0">
                <a:effectLst/>
                <a:latin typeface="Times New Roman" panose="02020603050405020304" pitchFamily="18" charset="0"/>
                <a:cs typeface="Arial" panose="020B0604020202020204" pitchFamily="34" charset="0"/>
                <a:sym typeface="+mn-ea"/>
              </a:rPr>
              <a:t>/</a:t>
            </a:r>
            <a:r>
              <a:rPr lang="vi-VN" dirty="0" err="1">
                <a:effectLst/>
                <a:latin typeface="Times New Roman" panose="02020603050405020304" pitchFamily="18" charset="0"/>
                <a:cs typeface="Arial" panose="020B0604020202020204" pitchFamily="34" charset="0"/>
                <a:sym typeface="+mn-ea"/>
              </a:rPr>
              <a:t>chết</a:t>
            </a:r>
            <a:r>
              <a:rPr lang="vi-VN" dirty="0">
                <a:effectLst/>
                <a:latin typeface="Times New Roman" panose="02020603050405020304" pitchFamily="18" charset="0"/>
                <a:cs typeface="Arial" panose="020B0604020202020204" pitchFamily="34" charset="0"/>
                <a:sym typeface="+mn-ea"/>
              </a:rPr>
              <a:t>. </a:t>
            </a:r>
            <a:endParaRPr lang="en-US" dirty="0">
              <a:effectLst/>
              <a:latin typeface="Times New Roman" panose="02020603050405020304" pitchFamily="18" charset="0"/>
              <a:cs typeface="Arial" panose="020B0604020202020204" pitchFamily="34" charset="0"/>
            </a:endParaRPr>
          </a:p>
          <a:p>
            <a:pPr marL="0" indent="0">
              <a:buNone/>
            </a:pPr>
            <a:r>
              <a:rPr lang="vi-VN" dirty="0" err="1">
                <a:effectLst/>
                <a:latin typeface="Times New Roman" panose="02020603050405020304" pitchFamily="18" charset="0"/>
                <a:cs typeface="Arial" panose="020B0604020202020204" pitchFamily="34" charset="0"/>
                <a:sym typeface="+mn-ea"/>
              </a:rPr>
              <a:t>Hàm</a:t>
            </a:r>
            <a:r>
              <a:rPr lang="vi-VN" dirty="0">
                <a:effectLst/>
                <a:latin typeface="Times New Roman" panose="02020603050405020304" pitchFamily="18" charset="0"/>
                <a:cs typeface="Arial" panose="020B0604020202020204" pitchFamily="34" charset="0"/>
                <a:sym typeface="+mn-ea"/>
              </a:rPr>
              <a:t> </a:t>
            </a:r>
            <a:r>
              <a:rPr lang="vi-VN" b="1" dirty="0" err="1">
                <a:effectLst/>
                <a:latin typeface="Consolas" panose="020B0609020204030204" pitchFamily="49" charset="0"/>
                <a:ea typeface="Times New Roman" panose="02020603050405020304" pitchFamily="18" charset="0"/>
                <a:cs typeface="Times New Roman" panose="02020603050405020304" pitchFamily="18" charset="0"/>
                <a:sym typeface="+mn-ea"/>
              </a:rPr>
              <a:t>ProcessFinish</a:t>
            </a:r>
            <a:r>
              <a:rPr lang="vi-VN" b="1" dirty="0">
                <a:effectLst/>
                <a:latin typeface="Consolas" panose="020B0609020204030204" pitchFamily="49" charset="0"/>
                <a:ea typeface="Times New Roman" panose="02020603050405020304" pitchFamily="18" charset="0"/>
                <a:cs typeface="Times New Roman" panose="02020603050405020304" pitchFamily="18" charset="0"/>
                <a:sym typeface="+mn-ea"/>
              </a:rPr>
              <a:t>(</a:t>
            </a:r>
            <a:r>
              <a:rPr lang="vi-VN" b="1" dirty="0">
                <a:solidFill>
                  <a:srgbClr val="4472C4"/>
                </a:solidFill>
                <a:effectLst/>
                <a:latin typeface="Consolas" panose="020B0609020204030204" pitchFamily="49" charset="0"/>
                <a:ea typeface="Times New Roman" panose="02020603050405020304" pitchFamily="18" charset="0"/>
                <a:cs typeface="Times New Roman" panose="02020603050405020304" pitchFamily="18" charset="0"/>
                <a:sym typeface="+mn-ea"/>
              </a:rPr>
              <a:t>POINT</a:t>
            </a:r>
            <a:r>
              <a:rPr lang="vi-VN" b="1" dirty="0">
                <a:effectLst/>
                <a:latin typeface="Consolas" panose="020B0609020204030204" pitchFamily="49" charset="0"/>
                <a:ea typeface="Times New Roman" panose="02020603050405020304" pitchFamily="18" charset="0"/>
                <a:cs typeface="Times New Roman" panose="02020603050405020304" pitchFamily="18" charset="0"/>
                <a:sym typeface="+mn-ea"/>
              </a:rPr>
              <a:t>&amp;</a:t>
            </a:r>
            <a:r>
              <a:rPr lang="vi-VN" b="1" dirty="0">
                <a:solidFill>
                  <a:srgbClr val="4472C4"/>
                </a:solidFill>
                <a:effectLst/>
                <a:latin typeface="Consolas" panose="020B0609020204030204" pitchFamily="49" charset="0"/>
                <a:ea typeface="Times New Roman" panose="02020603050405020304" pitchFamily="18" charset="0"/>
                <a:cs typeface="Times New Roman" panose="02020603050405020304" pitchFamily="18" charset="0"/>
                <a:sym typeface="+mn-ea"/>
              </a:rPr>
              <a:t> </a:t>
            </a:r>
            <a:r>
              <a:rPr lang="vi-VN" b="1" dirty="0">
                <a:solidFill>
                  <a:srgbClr val="767171"/>
                </a:solidFill>
                <a:effectLst/>
                <a:latin typeface="Consolas" panose="020B0609020204030204" pitchFamily="49" charset="0"/>
                <a:ea typeface="Times New Roman" panose="02020603050405020304" pitchFamily="18" charset="0"/>
                <a:cs typeface="Times New Roman" panose="02020603050405020304" pitchFamily="18" charset="0"/>
                <a:sym typeface="+mn-ea"/>
              </a:rPr>
              <a:t>p</a:t>
            </a:r>
            <a:r>
              <a:rPr lang="vi-VN" b="1" dirty="0">
                <a:effectLst/>
                <a:latin typeface="Consolas" panose="020B0609020204030204" pitchFamily="49" charset="0"/>
                <a:ea typeface="Times New Roman" panose="02020603050405020304" pitchFamily="18" charset="0"/>
                <a:cs typeface="Times New Roman" panose="02020603050405020304" pitchFamily="18" charset="0"/>
                <a:sym typeface="+mn-ea"/>
              </a:rPr>
              <a:t>)</a:t>
            </a:r>
            <a:r>
              <a:rPr lang="vi-VN" dirty="0">
                <a:effectLst/>
                <a:latin typeface="Times New Roman" panose="02020603050405020304" pitchFamily="18" charset="0"/>
                <a:cs typeface="Arial" panose="020B0604020202020204" pitchFamily="34" charset="0"/>
                <a:sym typeface="+mn-ea"/>
              </a:rPr>
              <a:t>: </a:t>
            </a:r>
            <a:r>
              <a:rPr lang="vi-VN" dirty="0" err="1">
                <a:effectLst/>
                <a:latin typeface="Times New Roman" panose="02020603050405020304" pitchFamily="18" charset="0"/>
                <a:cs typeface="Arial" panose="020B0604020202020204" pitchFamily="34" charset="0"/>
                <a:sym typeface="+mn-ea"/>
              </a:rPr>
              <a:t>gọi</a:t>
            </a:r>
            <a:r>
              <a:rPr lang="vi-VN" dirty="0">
                <a:effectLst/>
                <a:latin typeface="Times New Roman" panose="02020603050405020304" pitchFamily="18" charset="0"/>
                <a:cs typeface="Arial" panose="020B0604020202020204" pitchFamily="34" charset="0"/>
                <a:sym typeface="+mn-ea"/>
              </a:rPr>
              <a:t> </a:t>
            </a:r>
            <a:r>
              <a:rPr lang="vi-VN" dirty="0" err="1">
                <a:effectLst/>
                <a:latin typeface="Times New Roman" panose="02020603050405020304" pitchFamily="18" charset="0"/>
                <a:cs typeface="Arial" panose="020B0604020202020204" pitchFamily="34" charset="0"/>
                <a:sym typeface="+mn-ea"/>
              </a:rPr>
              <a:t>tiến</a:t>
            </a:r>
            <a:r>
              <a:rPr lang="vi-VN" dirty="0">
                <a:effectLst/>
                <a:latin typeface="Times New Roman" panose="02020603050405020304" pitchFamily="18" charset="0"/>
                <a:cs typeface="Arial" panose="020B0604020202020204" pitchFamily="34" charset="0"/>
                <a:sym typeface="+mn-ea"/>
              </a:rPr>
              <a:t> </a:t>
            </a:r>
            <a:r>
              <a:rPr lang="vi-VN" dirty="0" err="1">
                <a:effectLst/>
                <a:latin typeface="Times New Roman" panose="02020603050405020304" pitchFamily="18" charset="0"/>
                <a:cs typeface="Arial" panose="020B0604020202020204" pitchFamily="34" charset="0"/>
                <a:sym typeface="+mn-ea"/>
              </a:rPr>
              <a:t>trình</a:t>
            </a:r>
            <a:r>
              <a:rPr lang="vi-VN" dirty="0">
                <a:effectLst/>
                <a:latin typeface="Times New Roman" panose="02020603050405020304" pitchFamily="18" charset="0"/>
                <a:cs typeface="Arial" panose="020B0604020202020204" pitchFamily="34" charset="0"/>
                <a:sym typeface="+mn-ea"/>
              </a:rPr>
              <a:t> khi </a:t>
            </a:r>
            <a:r>
              <a:rPr lang="vi-VN" dirty="0" err="1">
                <a:effectLst/>
                <a:latin typeface="Times New Roman" panose="02020603050405020304" pitchFamily="18" charset="0"/>
                <a:cs typeface="Arial" panose="020B0604020202020204" pitchFamily="34" charset="0"/>
                <a:sym typeface="+mn-ea"/>
              </a:rPr>
              <a:t>người</a:t>
            </a:r>
            <a:r>
              <a:rPr lang="vi-VN" dirty="0">
                <a:effectLst/>
                <a:latin typeface="Times New Roman" panose="02020603050405020304" pitchFamily="18" charset="0"/>
                <a:cs typeface="Arial" panose="020B0604020202020204" pitchFamily="34" charset="0"/>
                <a:sym typeface="+mn-ea"/>
              </a:rPr>
              <a:t> qua </a:t>
            </a:r>
            <a:r>
              <a:rPr lang="vi-VN" dirty="0" err="1">
                <a:effectLst/>
                <a:latin typeface="Times New Roman" panose="02020603050405020304" pitchFamily="18" charset="0"/>
                <a:cs typeface="Arial" panose="020B0604020202020204" pitchFamily="34" charset="0"/>
                <a:sym typeface="+mn-ea"/>
              </a:rPr>
              <a:t>đường</a:t>
            </a:r>
            <a:r>
              <a:rPr lang="vi-VN" dirty="0">
                <a:effectLst/>
                <a:latin typeface="Times New Roman" panose="02020603050405020304" pitchFamily="18" charset="0"/>
                <a:cs typeface="Arial" panose="020B0604020202020204" pitchFamily="34" charset="0"/>
                <a:sym typeface="+mn-ea"/>
              </a:rPr>
              <a:t> qua </a:t>
            </a:r>
            <a:r>
              <a:rPr lang="vi-VN" dirty="0" err="1">
                <a:effectLst/>
                <a:latin typeface="Times New Roman" panose="02020603050405020304" pitchFamily="18" charset="0"/>
                <a:cs typeface="Arial" panose="020B0604020202020204" pitchFamily="34" charset="0"/>
                <a:sym typeface="+mn-ea"/>
              </a:rPr>
              <a:t>đường</a:t>
            </a:r>
            <a:r>
              <a:rPr lang="vi-VN" dirty="0">
                <a:effectLst/>
                <a:latin typeface="Times New Roman" panose="02020603050405020304" pitchFamily="18" charset="0"/>
                <a:cs typeface="Arial" panose="020B0604020202020204" pitchFamily="34" charset="0"/>
                <a:sym typeface="+mn-ea"/>
              </a:rPr>
              <a:t> </a:t>
            </a:r>
            <a:r>
              <a:rPr lang="vi-VN" dirty="0" err="1">
                <a:effectLst/>
                <a:latin typeface="Times New Roman" panose="02020603050405020304" pitchFamily="18" charset="0"/>
                <a:cs typeface="Arial" panose="020B0604020202020204" pitchFamily="34" charset="0"/>
                <a:sym typeface="+mn-ea"/>
              </a:rPr>
              <a:t>thành</a:t>
            </a:r>
            <a:r>
              <a:rPr lang="vi-VN" dirty="0">
                <a:effectLst/>
                <a:latin typeface="Times New Roman" panose="02020603050405020304" pitchFamily="18" charset="0"/>
                <a:cs typeface="Arial" panose="020B0604020202020204" pitchFamily="34" charset="0"/>
                <a:sym typeface="+mn-ea"/>
              </a:rPr>
              <a:t> công.</a:t>
            </a:r>
            <a:endParaRPr lang="en-US" dirty="0">
              <a:effectLst/>
              <a:latin typeface="Times New Roman" panose="02020603050405020304" pitchFamily="18" charset="0"/>
              <a:cs typeface="Arial" panose="020B0604020202020204" pitchFamily="34" charset="0"/>
            </a:endParaRPr>
          </a:p>
          <a:p>
            <a:pPr marL="0" indent="0">
              <a:buNone/>
            </a:pPr>
            <a:r>
              <a:rPr lang="vi-VN" dirty="0" err="1">
                <a:effectLst/>
                <a:latin typeface="Times New Roman" panose="02020603050405020304" pitchFamily="18" charset="0"/>
                <a:cs typeface="Arial" panose="020B0604020202020204" pitchFamily="34" charset="0"/>
                <a:sym typeface="+mn-ea"/>
              </a:rPr>
              <a:t>Hàm</a:t>
            </a:r>
            <a:r>
              <a:rPr lang="vi-VN" dirty="0">
                <a:effectLst/>
                <a:latin typeface="Times New Roman" panose="02020603050405020304" pitchFamily="18" charset="0"/>
                <a:cs typeface="Arial" panose="020B0604020202020204" pitchFamily="34" charset="0"/>
                <a:sym typeface="+mn-ea"/>
              </a:rPr>
              <a:t> </a:t>
            </a:r>
            <a:r>
              <a:rPr lang="vi-VN" b="1" dirty="0" err="1">
                <a:effectLst/>
                <a:latin typeface="Consolas" panose="020B0609020204030204" pitchFamily="49" charset="0"/>
                <a:ea typeface="Times New Roman" panose="02020603050405020304" pitchFamily="18" charset="0"/>
                <a:cs typeface="Times New Roman" panose="02020603050405020304" pitchFamily="18" charset="0"/>
                <a:sym typeface="+mn-ea"/>
              </a:rPr>
              <a:t>DrawCars</a:t>
            </a:r>
            <a:r>
              <a:rPr lang="vi-VN" b="1" dirty="0">
                <a:effectLst/>
                <a:latin typeface="Consolas" panose="020B0609020204030204" pitchFamily="49" charset="0"/>
                <a:ea typeface="Times New Roman" panose="02020603050405020304" pitchFamily="18" charset="0"/>
                <a:cs typeface="Times New Roman" panose="02020603050405020304" pitchFamily="18" charset="0"/>
                <a:sym typeface="+mn-ea"/>
              </a:rPr>
              <a:t>(</a:t>
            </a:r>
            <a:r>
              <a:rPr lang="vi-VN" b="1" dirty="0" err="1">
                <a:solidFill>
                  <a:srgbClr val="4472C4"/>
                </a:solidFill>
                <a:effectLst/>
                <a:latin typeface="Consolas" panose="020B0609020204030204" pitchFamily="49" charset="0"/>
                <a:ea typeface="Times New Roman" panose="02020603050405020304" pitchFamily="18" charset="0"/>
                <a:cs typeface="Times New Roman" panose="02020603050405020304" pitchFamily="18" charset="0"/>
                <a:sym typeface="+mn-ea"/>
              </a:rPr>
              <a:t>const</a:t>
            </a:r>
            <a:r>
              <a:rPr lang="vi-VN" b="1" dirty="0">
                <a:solidFill>
                  <a:srgbClr val="4472C4"/>
                </a:solidFill>
                <a:effectLst/>
                <a:latin typeface="Consolas" panose="020B0609020204030204" pitchFamily="49" charset="0"/>
                <a:ea typeface="Times New Roman" panose="02020603050405020304" pitchFamily="18" charset="0"/>
                <a:cs typeface="Times New Roman" panose="02020603050405020304" pitchFamily="18" charset="0"/>
                <a:sym typeface="+mn-ea"/>
              </a:rPr>
              <a:t> </a:t>
            </a:r>
            <a:r>
              <a:rPr lang="vi-VN" b="1" dirty="0" err="1">
                <a:solidFill>
                  <a:srgbClr val="4472C4"/>
                </a:solidFill>
                <a:effectLst/>
                <a:latin typeface="Consolas" panose="020B0609020204030204" pitchFamily="49" charset="0"/>
                <a:ea typeface="Times New Roman" panose="02020603050405020304" pitchFamily="18" charset="0"/>
                <a:cs typeface="Times New Roman" panose="02020603050405020304" pitchFamily="18" charset="0"/>
                <a:sym typeface="+mn-ea"/>
              </a:rPr>
              <a:t>char</a:t>
            </a:r>
            <a:r>
              <a:rPr lang="vi-VN" b="1" dirty="0">
                <a:effectLst/>
                <a:latin typeface="Consolas" panose="020B0609020204030204" pitchFamily="49" charset="0"/>
                <a:ea typeface="Times New Roman" panose="02020603050405020304" pitchFamily="18" charset="0"/>
                <a:cs typeface="Times New Roman" panose="02020603050405020304" pitchFamily="18" charset="0"/>
                <a:sym typeface="+mn-ea"/>
              </a:rPr>
              <a:t>*</a:t>
            </a:r>
            <a:r>
              <a:rPr lang="vi-VN" b="1" dirty="0">
                <a:solidFill>
                  <a:srgbClr val="4472C4"/>
                </a:solidFill>
                <a:effectLst/>
                <a:latin typeface="Consolas" panose="020B0609020204030204" pitchFamily="49" charset="0"/>
                <a:ea typeface="Times New Roman" panose="02020603050405020304" pitchFamily="18" charset="0"/>
                <a:cs typeface="Times New Roman" panose="02020603050405020304" pitchFamily="18" charset="0"/>
                <a:sym typeface="+mn-ea"/>
              </a:rPr>
              <a:t> </a:t>
            </a:r>
            <a:r>
              <a:rPr lang="vi-VN" b="1" dirty="0">
                <a:solidFill>
                  <a:srgbClr val="767171"/>
                </a:solidFill>
                <a:effectLst/>
                <a:latin typeface="Consolas" panose="020B0609020204030204" pitchFamily="49" charset="0"/>
                <a:ea typeface="Times New Roman" panose="02020603050405020304" pitchFamily="18" charset="0"/>
                <a:cs typeface="Times New Roman" panose="02020603050405020304" pitchFamily="18" charset="0"/>
                <a:sym typeface="+mn-ea"/>
              </a:rPr>
              <a:t>s</a:t>
            </a:r>
            <a:r>
              <a:rPr lang="vi-VN" b="1" dirty="0">
                <a:effectLst/>
                <a:latin typeface="Consolas" panose="020B0609020204030204" pitchFamily="49" charset="0"/>
                <a:ea typeface="Times New Roman" panose="02020603050405020304" pitchFamily="18" charset="0"/>
                <a:cs typeface="Times New Roman" panose="02020603050405020304" pitchFamily="18" charset="0"/>
                <a:sym typeface="+mn-ea"/>
              </a:rPr>
              <a:t>)</a:t>
            </a:r>
            <a:r>
              <a:rPr lang="vi-VN" dirty="0">
                <a:effectLst/>
                <a:latin typeface="Times New Roman" panose="02020603050405020304" pitchFamily="18" charset="0"/>
                <a:cs typeface="Arial" panose="020B0604020202020204" pitchFamily="34" charset="0"/>
                <a:sym typeface="+mn-ea"/>
              </a:rPr>
              <a:t>: </a:t>
            </a:r>
            <a:r>
              <a:rPr lang="vi-VN" dirty="0" err="1">
                <a:effectLst/>
                <a:latin typeface="Times New Roman" panose="02020603050405020304" pitchFamily="18" charset="0"/>
                <a:cs typeface="Arial" panose="020B0604020202020204" pitchFamily="34" charset="0"/>
                <a:sym typeface="+mn-ea"/>
              </a:rPr>
              <a:t>vẽ</a:t>
            </a:r>
            <a:r>
              <a:rPr lang="vi-VN" dirty="0">
                <a:effectLst/>
                <a:latin typeface="Times New Roman" panose="02020603050405020304" pitchFamily="18" charset="0"/>
                <a:cs typeface="Arial" panose="020B0604020202020204" pitchFamily="34" charset="0"/>
                <a:sym typeface="+mn-ea"/>
              </a:rPr>
              <a:t> </a:t>
            </a:r>
            <a:r>
              <a:rPr lang="vi-VN" dirty="0" err="1">
                <a:effectLst/>
                <a:latin typeface="Times New Roman" panose="02020603050405020304" pitchFamily="18" charset="0"/>
                <a:cs typeface="Arial" panose="020B0604020202020204" pitchFamily="34" charset="0"/>
                <a:sym typeface="+mn-ea"/>
              </a:rPr>
              <a:t>các</a:t>
            </a:r>
            <a:r>
              <a:rPr lang="vi-VN" dirty="0">
                <a:effectLst/>
                <a:latin typeface="Times New Roman" panose="02020603050405020304" pitchFamily="18" charset="0"/>
                <a:cs typeface="Arial" panose="020B0604020202020204" pitchFamily="34" charset="0"/>
                <a:sym typeface="+mn-ea"/>
              </a:rPr>
              <a:t> toa xe.</a:t>
            </a:r>
            <a:endParaRPr lang="en-US" dirty="0">
              <a:effectLst/>
              <a:latin typeface="Times New Roman" panose="02020603050405020304" pitchFamily="18" charset="0"/>
              <a:cs typeface="Arial" panose="020B0604020202020204" pitchFamily="34" charset="0"/>
            </a:endParaRPr>
          </a:p>
          <a:p>
            <a:pPr marL="0" indent="0">
              <a:buNone/>
            </a:pPr>
            <a:r>
              <a:rPr lang="vi-VN" dirty="0" err="1">
                <a:effectLst/>
                <a:latin typeface="Times New Roman" panose="02020603050405020304" pitchFamily="18" charset="0"/>
                <a:cs typeface="Arial" panose="020B0604020202020204" pitchFamily="34" charset="0"/>
                <a:sym typeface="+mn-ea"/>
              </a:rPr>
              <a:t>Hàm</a:t>
            </a:r>
            <a:r>
              <a:rPr lang="vi-VN" dirty="0">
                <a:effectLst/>
                <a:latin typeface="Times New Roman" panose="02020603050405020304" pitchFamily="18" charset="0"/>
                <a:cs typeface="Arial" panose="020B0604020202020204" pitchFamily="34" charset="0"/>
                <a:sym typeface="+mn-ea"/>
              </a:rPr>
              <a:t> </a:t>
            </a:r>
            <a:r>
              <a:rPr lang="vi-VN" b="1" dirty="0" err="1">
                <a:effectLst/>
                <a:latin typeface="Consolas" panose="020B0609020204030204" pitchFamily="49" charset="0"/>
                <a:ea typeface="Times New Roman" panose="02020603050405020304" pitchFamily="18" charset="0"/>
                <a:cs typeface="Times New Roman" panose="02020603050405020304" pitchFamily="18" charset="0"/>
                <a:sym typeface="+mn-ea"/>
              </a:rPr>
              <a:t>DrawSticker</a:t>
            </a:r>
            <a:r>
              <a:rPr lang="vi-VN" b="1" dirty="0">
                <a:effectLst/>
                <a:latin typeface="Consolas" panose="020B0609020204030204" pitchFamily="49" charset="0"/>
                <a:ea typeface="Times New Roman" panose="02020603050405020304" pitchFamily="18" charset="0"/>
                <a:cs typeface="Times New Roman" panose="02020603050405020304" pitchFamily="18" charset="0"/>
                <a:sym typeface="+mn-ea"/>
              </a:rPr>
              <a:t>(</a:t>
            </a:r>
            <a:r>
              <a:rPr lang="vi-VN" b="1" dirty="0" err="1">
                <a:solidFill>
                  <a:srgbClr val="4472C4"/>
                </a:solidFill>
                <a:effectLst/>
                <a:latin typeface="Consolas" panose="020B0609020204030204" pitchFamily="49" charset="0"/>
                <a:ea typeface="Times New Roman" panose="02020603050405020304" pitchFamily="18" charset="0"/>
                <a:cs typeface="Times New Roman" panose="02020603050405020304" pitchFamily="18" charset="0"/>
                <a:sym typeface="+mn-ea"/>
              </a:rPr>
              <a:t>const</a:t>
            </a:r>
            <a:r>
              <a:rPr lang="vi-VN" b="1" dirty="0">
                <a:solidFill>
                  <a:srgbClr val="4472C4"/>
                </a:solidFill>
                <a:effectLst/>
                <a:latin typeface="Consolas" panose="020B0609020204030204" pitchFamily="49" charset="0"/>
                <a:ea typeface="Times New Roman" panose="02020603050405020304" pitchFamily="18" charset="0"/>
                <a:cs typeface="Times New Roman" panose="02020603050405020304" pitchFamily="18" charset="0"/>
                <a:sym typeface="+mn-ea"/>
              </a:rPr>
              <a:t> POINT</a:t>
            </a:r>
            <a:r>
              <a:rPr lang="vi-VN" b="1" dirty="0">
                <a:effectLst/>
                <a:latin typeface="Consolas" panose="020B0609020204030204" pitchFamily="49" charset="0"/>
                <a:ea typeface="Times New Roman" panose="02020603050405020304" pitchFamily="18" charset="0"/>
                <a:cs typeface="Times New Roman" panose="02020603050405020304" pitchFamily="18" charset="0"/>
                <a:sym typeface="+mn-ea"/>
              </a:rPr>
              <a:t>&amp;</a:t>
            </a:r>
            <a:r>
              <a:rPr lang="vi-VN" b="1" dirty="0">
                <a:solidFill>
                  <a:srgbClr val="4472C4"/>
                </a:solidFill>
                <a:effectLst/>
                <a:latin typeface="Consolas" panose="020B0609020204030204" pitchFamily="49" charset="0"/>
                <a:ea typeface="Times New Roman" panose="02020603050405020304" pitchFamily="18" charset="0"/>
                <a:cs typeface="Times New Roman" panose="02020603050405020304" pitchFamily="18" charset="0"/>
                <a:sym typeface="+mn-ea"/>
              </a:rPr>
              <a:t> </a:t>
            </a:r>
            <a:r>
              <a:rPr lang="vi-VN" b="1" dirty="0">
                <a:solidFill>
                  <a:srgbClr val="767171"/>
                </a:solidFill>
                <a:effectLst/>
                <a:latin typeface="Consolas" panose="020B0609020204030204" pitchFamily="49" charset="0"/>
                <a:ea typeface="Times New Roman" panose="02020603050405020304" pitchFamily="18" charset="0"/>
                <a:cs typeface="Times New Roman" panose="02020603050405020304" pitchFamily="18" charset="0"/>
                <a:sym typeface="+mn-ea"/>
              </a:rPr>
              <a:t>p</a:t>
            </a:r>
            <a:r>
              <a:rPr lang="vi-VN" b="1" dirty="0">
                <a:effectLst/>
                <a:latin typeface="Consolas" panose="020B0609020204030204" pitchFamily="49" charset="0"/>
                <a:ea typeface="Times New Roman" panose="02020603050405020304" pitchFamily="18" charset="0"/>
                <a:cs typeface="Times New Roman" panose="02020603050405020304" pitchFamily="18" charset="0"/>
                <a:sym typeface="+mn-ea"/>
              </a:rPr>
              <a:t>,</a:t>
            </a:r>
            <a:r>
              <a:rPr lang="vi-VN" b="1" dirty="0">
                <a:solidFill>
                  <a:srgbClr val="4472C4"/>
                </a:solidFill>
                <a:effectLst/>
                <a:latin typeface="Consolas" panose="020B0609020204030204" pitchFamily="49" charset="0"/>
                <a:ea typeface="Times New Roman" panose="02020603050405020304" pitchFamily="18" charset="0"/>
                <a:cs typeface="Times New Roman" panose="02020603050405020304" pitchFamily="18" charset="0"/>
                <a:sym typeface="+mn-ea"/>
              </a:rPr>
              <a:t> </a:t>
            </a:r>
            <a:r>
              <a:rPr lang="vi-VN" b="1" dirty="0" err="1">
                <a:solidFill>
                  <a:srgbClr val="4472C4"/>
                </a:solidFill>
                <a:effectLst/>
                <a:latin typeface="Consolas" panose="020B0609020204030204" pitchFamily="49" charset="0"/>
                <a:ea typeface="Times New Roman" panose="02020603050405020304" pitchFamily="18" charset="0"/>
                <a:cs typeface="Times New Roman" panose="02020603050405020304" pitchFamily="18" charset="0"/>
                <a:sym typeface="+mn-ea"/>
              </a:rPr>
              <a:t>const</a:t>
            </a:r>
            <a:r>
              <a:rPr lang="vi-VN" b="1" dirty="0">
                <a:solidFill>
                  <a:srgbClr val="4472C4"/>
                </a:solidFill>
                <a:effectLst/>
                <a:latin typeface="Consolas" panose="020B0609020204030204" pitchFamily="49" charset="0"/>
                <a:ea typeface="Times New Roman" panose="02020603050405020304" pitchFamily="18" charset="0"/>
                <a:cs typeface="Times New Roman" panose="02020603050405020304" pitchFamily="18" charset="0"/>
                <a:sym typeface="+mn-ea"/>
              </a:rPr>
              <a:t> </a:t>
            </a:r>
            <a:r>
              <a:rPr lang="vi-VN" b="1" dirty="0" err="1">
                <a:solidFill>
                  <a:srgbClr val="4472C4"/>
                </a:solidFill>
                <a:effectLst/>
                <a:latin typeface="Consolas" panose="020B0609020204030204" pitchFamily="49" charset="0"/>
                <a:ea typeface="Times New Roman" panose="02020603050405020304" pitchFamily="18" charset="0"/>
                <a:cs typeface="Times New Roman" panose="02020603050405020304" pitchFamily="18" charset="0"/>
                <a:sym typeface="+mn-ea"/>
              </a:rPr>
              <a:t>char</a:t>
            </a:r>
            <a:r>
              <a:rPr lang="vi-VN" b="1" dirty="0">
                <a:solidFill>
                  <a:srgbClr val="4472C4"/>
                </a:solidFill>
                <a:effectLst/>
                <a:latin typeface="Consolas" panose="020B0609020204030204" pitchFamily="49" charset="0"/>
                <a:ea typeface="Times New Roman" panose="02020603050405020304" pitchFamily="18" charset="0"/>
                <a:cs typeface="Times New Roman" panose="02020603050405020304" pitchFamily="18" charset="0"/>
                <a:sym typeface="+mn-ea"/>
              </a:rPr>
              <a:t> </a:t>
            </a:r>
            <a:r>
              <a:rPr lang="vi-VN" b="1" dirty="0">
                <a:effectLst/>
                <a:latin typeface="Consolas" panose="020B0609020204030204" pitchFamily="49" charset="0"/>
                <a:ea typeface="Times New Roman" panose="02020603050405020304" pitchFamily="18" charset="0"/>
                <a:cs typeface="Times New Roman" panose="02020603050405020304" pitchFamily="18" charset="0"/>
                <a:sym typeface="+mn-ea"/>
              </a:rPr>
              <a:t>*</a:t>
            </a:r>
            <a:r>
              <a:rPr lang="vi-VN" b="1" dirty="0">
                <a:solidFill>
                  <a:srgbClr val="767171"/>
                </a:solidFill>
                <a:effectLst/>
                <a:latin typeface="Consolas" panose="020B0609020204030204" pitchFamily="49" charset="0"/>
                <a:ea typeface="Times New Roman" panose="02020603050405020304" pitchFamily="18" charset="0"/>
                <a:cs typeface="Times New Roman" panose="02020603050405020304" pitchFamily="18" charset="0"/>
                <a:sym typeface="+mn-ea"/>
              </a:rPr>
              <a:t>s</a:t>
            </a:r>
            <a:r>
              <a:rPr lang="vi-VN" b="1" dirty="0">
                <a:effectLst/>
                <a:latin typeface="Consolas" panose="020B0609020204030204" pitchFamily="49" charset="0"/>
                <a:ea typeface="Times New Roman" panose="02020603050405020304" pitchFamily="18" charset="0"/>
                <a:cs typeface="Times New Roman" panose="02020603050405020304" pitchFamily="18" charset="0"/>
                <a:sym typeface="+mn-ea"/>
              </a:rPr>
              <a:t>)</a:t>
            </a:r>
            <a:r>
              <a:rPr lang="vi-VN" dirty="0">
                <a:effectLst/>
                <a:latin typeface="Times New Roman" panose="02020603050405020304" pitchFamily="18" charset="0"/>
                <a:cs typeface="Arial" panose="020B0604020202020204" pitchFamily="34" charset="0"/>
                <a:sym typeface="+mn-ea"/>
              </a:rPr>
              <a:t>: </a:t>
            </a:r>
            <a:r>
              <a:rPr lang="vi-VN" dirty="0" err="1">
                <a:effectLst/>
                <a:latin typeface="Times New Roman" panose="02020603050405020304" pitchFamily="18" charset="0"/>
                <a:cs typeface="Arial" panose="020B0604020202020204" pitchFamily="34" charset="0"/>
                <a:sym typeface="+mn-ea"/>
              </a:rPr>
              <a:t>vẽ</a:t>
            </a:r>
            <a:r>
              <a:rPr lang="vi-VN" dirty="0">
                <a:effectLst/>
                <a:latin typeface="Times New Roman" panose="02020603050405020304" pitchFamily="18" charset="0"/>
                <a:cs typeface="Arial" panose="020B0604020202020204" pitchFamily="34" charset="0"/>
                <a:sym typeface="+mn-ea"/>
              </a:rPr>
              <a:t> </a:t>
            </a:r>
            <a:r>
              <a:rPr lang="vi-VN" dirty="0" err="1">
                <a:effectLst/>
                <a:latin typeface="Times New Roman" panose="02020603050405020304" pitchFamily="18" charset="0"/>
                <a:cs typeface="Arial" panose="020B0604020202020204" pitchFamily="34" charset="0"/>
                <a:sym typeface="+mn-ea"/>
              </a:rPr>
              <a:t>người</a:t>
            </a:r>
            <a:r>
              <a:rPr lang="vi-VN" dirty="0">
                <a:effectLst/>
                <a:latin typeface="Times New Roman" panose="02020603050405020304" pitchFamily="18" charset="0"/>
                <a:cs typeface="Arial" panose="020B0604020202020204" pitchFamily="34" charset="0"/>
                <a:sym typeface="+mn-ea"/>
              </a:rPr>
              <a:t> qua </a:t>
            </a:r>
            <a:r>
              <a:rPr lang="vi-VN" dirty="0" err="1">
                <a:effectLst/>
                <a:latin typeface="Times New Roman" panose="02020603050405020304" pitchFamily="18" charset="0"/>
                <a:cs typeface="Arial" panose="020B0604020202020204" pitchFamily="34" charset="0"/>
                <a:sym typeface="+mn-ea"/>
              </a:rPr>
              <a:t>đường</a:t>
            </a:r>
            <a:r>
              <a:rPr lang="vi-VN" dirty="0">
                <a:effectLst/>
                <a:latin typeface="Times New Roman" panose="02020603050405020304" pitchFamily="18" charset="0"/>
                <a:cs typeface="Arial" panose="020B0604020202020204" pitchFamily="34" charset="0"/>
                <a:sym typeface="+mn-ea"/>
              </a:rPr>
              <a:t>. </a:t>
            </a:r>
            <a:endParaRPr lang="en-US" dirty="0">
              <a:effectLst/>
              <a:latin typeface="Times New Roman" panose="02020603050405020304" pitchFamily="18" charset="0"/>
              <a:cs typeface="Arial" panose="020B0604020202020204" pitchFamily="34" charset="0"/>
            </a:endParaRPr>
          </a:p>
          <a:p>
            <a:pPr marL="0" indent="0">
              <a:buNone/>
            </a:pPr>
            <a:r>
              <a:rPr lang="vi-VN" dirty="0" err="1">
                <a:effectLst/>
                <a:latin typeface="Times New Roman" panose="02020603050405020304" pitchFamily="18" charset="0"/>
                <a:cs typeface="Arial" panose="020B0604020202020204" pitchFamily="34" charset="0"/>
                <a:sym typeface="+mn-ea"/>
              </a:rPr>
              <a:t>Hàm</a:t>
            </a:r>
            <a:r>
              <a:rPr lang="vi-VN" dirty="0">
                <a:effectLst/>
                <a:latin typeface="Times New Roman" panose="02020603050405020304" pitchFamily="18" charset="0"/>
                <a:cs typeface="Arial" panose="020B0604020202020204" pitchFamily="34" charset="0"/>
                <a:sym typeface="+mn-ea"/>
              </a:rPr>
              <a:t> </a:t>
            </a:r>
            <a:r>
              <a:rPr lang="vi-VN" b="1" dirty="0" err="1">
                <a:effectLst/>
                <a:latin typeface="Consolas" panose="020B0609020204030204" pitchFamily="49" charset="0"/>
                <a:ea typeface="Times New Roman" panose="02020603050405020304" pitchFamily="18" charset="0"/>
                <a:cs typeface="Times New Roman" panose="02020603050405020304" pitchFamily="18" charset="0"/>
                <a:sym typeface="+mn-ea"/>
              </a:rPr>
              <a:t>IsImpact</a:t>
            </a:r>
            <a:r>
              <a:rPr lang="vi-VN" b="1" dirty="0">
                <a:effectLst/>
                <a:latin typeface="Consolas" panose="020B0609020204030204" pitchFamily="49" charset="0"/>
                <a:ea typeface="Times New Roman" panose="02020603050405020304" pitchFamily="18" charset="0"/>
                <a:cs typeface="Times New Roman" panose="02020603050405020304" pitchFamily="18" charset="0"/>
                <a:sym typeface="+mn-ea"/>
              </a:rPr>
              <a:t>(</a:t>
            </a:r>
            <a:r>
              <a:rPr lang="vi-VN" b="1" dirty="0" err="1">
                <a:solidFill>
                  <a:srgbClr val="4472C4"/>
                </a:solidFill>
                <a:effectLst/>
                <a:latin typeface="Consolas" panose="020B0609020204030204" pitchFamily="49" charset="0"/>
                <a:ea typeface="Times New Roman" panose="02020603050405020304" pitchFamily="18" charset="0"/>
                <a:cs typeface="Times New Roman" panose="02020603050405020304" pitchFamily="18" charset="0"/>
                <a:sym typeface="+mn-ea"/>
              </a:rPr>
              <a:t>const</a:t>
            </a:r>
            <a:r>
              <a:rPr lang="vi-VN" b="1" dirty="0">
                <a:solidFill>
                  <a:srgbClr val="4472C4"/>
                </a:solidFill>
                <a:effectLst/>
                <a:latin typeface="Consolas" panose="020B0609020204030204" pitchFamily="49" charset="0"/>
                <a:ea typeface="Times New Roman" panose="02020603050405020304" pitchFamily="18" charset="0"/>
                <a:cs typeface="Times New Roman" panose="02020603050405020304" pitchFamily="18" charset="0"/>
                <a:sym typeface="+mn-ea"/>
              </a:rPr>
              <a:t> POINT</a:t>
            </a:r>
            <a:r>
              <a:rPr lang="vi-VN" b="1" dirty="0">
                <a:effectLst/>
                <a:latin typeface="Consolas" panose="020B0609020204030204" pitchFamily="49" charset="0"/>
                <a:ea typeface="Times New Roman" panose="02020603050405020304" pitchFamily="18" charset="0"/>
                <a:cs typeface="Times New Roman" panose="02020603050405020304" pitchFamily="18" charset="0"/>
                <a:sym typeface="+mn-ea"/>
              </a:rPr>
              <a:t>&amp;</a:t>
            </a:r>
            <a:r>
              <a:rPr lang="vi-VN" b="1" dirty="0">
                <a:solidFill>
                  <a:srgbClr val="4472C4"/>
                </a:solidFill>
                <a:effectLst/>
                <a:latin typeface="Consolas" panose="020B0609020204030204" pitchFamily="49" charset="0"/>
                <a:ea typeface="Times New Roman" panose="02020603050405020304" pitchFamily="18" charset="0"/>
                <a:cs typeface="Times New Roman" panose="02020603050405020304" pitchFamily="18" charset="0"/>
                <a:sym typeface="+mn-ea"/>
              </a:rPr>
              <a:t> </a:t>
            </a:r>
            <a:r>
              <a:rPr lang="vi-VN" b="1" dirty="0">
                <a:solidFill>
                  <a:srgbClr val="767171"/>
                </a:solidFill>
                <a:effectLst/>
                <a:latin typeface="Consolas" panose="020B0609020204030204" pitchFamily="49" charset="0"/>
                <a:ea typeface="Times New Roman" panose="02020603050405020304" pitchFamily="18" charset="0"/>
                <a:cs typeface="Times New Roman" panose="02020603050405020304" pitchFamily="18" charset="0"/>
                <a:sym typeface="+mn-ea"/>
              </a:rPr>
              <a:t>p</a:t>
            </a:r>
            <a:r>
              <a:rPr lang="vi-VN" b="1" dirty="0">
                <a:effectLst/>
                <a:latin typeface="Consolas" panose="020B0609020204030204" pitchFamily="49" charset="0"/>
                <a:ea typeface="Times New Roman" panose="02020603050405020304" pitchFamily="18" charset="0"/>
                <a:cs typeface="Times New Roman" panose="02020603050405020304" pitchFamily="18" charset="0"/>
                <a:sym typeface="+mn-ea"/>
              </a:rPr>
              <a:t>,</a:t>
            </a:r>
            <a:r>
              <a:rPr lang="vi-VN" b="1" dirty="0">
                <a:solidFill>
                  <a:srgbClr val="4472C4"/>
                </a:solidFill>
                <a:effectLst/>
                <a:latin typeface="Consolas" panose="020B0609020204030204" pitchFamily="49" charset="0"/>
                <a:ea typeface="Times New Roman" panose="02020603050405020304" pitchFamily="18" charset="0"/>
                <a:cs typeface="Times New Roman" panose="02020603050405020304" pitchFamily="18" charset="0"/>
                <a:sym typeface="+mn-ea"/>
              </a:rPr>
              <a:t> </a:t>
            </a:r>
            <a:r>
              <a:rPr lang="vi-VN" b="1" dirty="0" err="1">
                <a:solidFill>
                  <a:srgbClr val="4472C4"/>
                </a:solidFill>
                <a:effectLst/>
                <a:latin typeface="Consolas" panose="020B0609020204030204" pitchFamily="49" charset="0"/>
                <a:ea typeface="Times New Roman" panose="02020603050405020304" pitchFamily="18" charset="0"/>
                <a:cs typeface="Times New Roman" panose="02020603050405020304" pitchFamily="18" charset="0"/>
                <a:sym typeface="+mn-ea"/>
              </a:rPr>
              <a:t>int</a:t>
            </a:r>
            <a:r>
              <a:rPr lang="vi-VN" b="1" dirty="0">
                <a:solidFill>
                  <a:srgbClr val="4472C4"/>
                </a:solidFill>
                <a:effectLst/>
                <a:latin typeface="Consolas" panose="020B0609020204030204" pitchFamily="49" charset="0"/>
                <a:ea typeface="Times New Roman" panose="02020603050405020304" pitchFamily="18" charset="0"/>
                <a:cs typeface="Times New Roman" panose="02020603050405020304" pitchFamily="18" charset="0"/>
                <a:sym typeface="+mn-ea"/>
              </a:rPr>
              <a:t> </a:t>
            </a:r>
            <a:r>
              <a:rPr lang="vi-VN" b="1" dirty="0">
                <a:solidFill>
                  <a:srgbClr val="767171"/>
                </a:solidFill>
                <a:effectLst/>
                <a:latin typeface="Consolas" panose="020B0609020204030204" pitchFamily="49" charset="0"/>
                <a:ea typeface="Times New Roman" panose="02020603050405020304" pitchFamily="18" charset="0"/>
                <a:cs typeface="Times New Roman" panose="02020603050405020304" pitchFamily="18" charset="0"/>
                <a:sym typeface="+mn-ea"/>
              </a:rPr>
              <a:t>d</a:t>
            </a:r>
            <a:r>
              <a:rPr lang="vi-VN" b="1" dirty="0">
                <a:effectLst/>
                <a:latin typeface="Consolas" panose="020B0609020204030204" pitchFamily="49" charset="0"/>
                <a:ea typeface="Times New Roman" panose="02020603050405020304" pitchFamily="18" charset="0"/>
                <a:cs typeface="Times New Roman" panose="02020603050405020304" pitchFamily="18" charset="0"/>
                <a:sym typeface="+mn-ea"/>
              </a:rPr>
              <a:t>)</a:t>
            </a:r>
            <a:r>
              <a:rPr lang="vi-VN" dirty="0">
                <a:effectLst/>
                <a:latin typeface="Times New Roman" panose="02020603050405020304" pitchFamily="18" charset="0"/>
                <a:cs typeface="Arial" panose="020B0604020202020204" pitchFamily="34" charset="0"/>
                <a:sym typeface="+mn-ea"/>
              </a:rPr>
              <a:t>: </a:t>
            </a:r>
            <a:r>
              <a:rPr lang="vi-VN" dirty="0" err="1">
                <a:effectLst/>
                <a:latin typeface="Times New Roman" panose="02020603050405020304" pitchFamily="18" charset="0"/>
                <a:cs typeface="Arial" panose="020B0604020202020204" pitchFamily="34" charset="0"/>
                <a:sym typeface="+mn-ea"/>
              </a:rPr>
              <a:t>kiểm</a:t>
            </a:r>
            <a:r>
              <a:rPr lang="vi-VN" dirty="0">
                <a:effectLst/>
                <a:latin typeface="Times New Roman" panose="02020603050405020304" pitchFamily="18" charset="0"/>
                <a:cs typeface="Arial" panose="020B0604020202020204" pitchFamily="34" charset="0"/>
                <a:sym typeface="+mn-ea"/>
              </a:rPr>
              <a:t> tra xem </a:t>
            </a:r>
            <a:r>
              <a:rPr lang="vi-VN" dirty="0" err="1">
                <a:effectLst/>
                <a:latin typeface="Times New Roman" panose="02020603050405020304" pitchFamily="18" charset="0"/>
                <a:cs typeface="Arial" panose="020B0604020202020204" pitchFamily="34" charset="0"/>
                <a:sym typeface="+mn-ea"/>
              </a:rPr>
              <a:t>người</a:t>
            </a:r>
            <a:r>
              <a:rPr lang="vi-VN" dirty="0">
                <a:effectLst/>
                <a:latin typeface="Times New Roman" panose="02020603050405020304" pitchFamily="18" charset="0"/>
                <a:cs typeface="Arial" panose="020B0604020202020204" pitchFamily="34" charset="0"/>
                <a:sym typeface="+mn-ea"/>
              </a:rPr>
              <a:t> qua </a:t>
            </a:r>
            <a:r>
              <a:rPr lang="vi-VN" dirty="0" err="1">
                <a:effectLst/>
                <a:latin typeface="Times New Roman" panose="02020603050405020304" pitchFamily="18" charset="0"/>
                <a:cs typeface="Arial" panose="020B0604020202020204" pitchFamily="34" charset="0"/>
                <a:sym typeface="+mn-ea"/>
              </a:rPr>
              <a:t>đường</a:t>
            </a:r>
            <a:r>
              <a:rPr lang="vi-VN" dirty="0">
                <a:effectLst/>
                <a:latin typeface="Times New Roman" panose="02020603050405020304" pitchFamily="18" charset="0"/>
                <a:cs typeface="Arial" panose="020B0604020202020204" pitchFamily="34" charset="0"/>
                <a:sym typeface="+mn-ea"/>
              </a:rPr>
              <a:t> </a:t>
            </a:r>
            <a:r>
              <a:rPr lang="vi-VN" dirty="0" err="1">
                <a:effectLst/>
                <a:latin typeface="Times New Roman" panose="02020603050405020304" pitchFamily="18" charset="0"/>
                <a:cs typeface="Arial" panose="020B0604020202020204" pitchFamily="34" charset="0"/>
                <a:sym typeface="+mn-ea"/>
              </a:rPr>
              <a:t>có</a:t>
            </a:r>
            <a:r>
              <a:rPr lang="vi-VN" dirty="0">
                <a:effectLst/>
                <a:latin typeface="Times New Roman" panose="02020603050405020304" pitchFamily="18" charset="0"/>
                <a:cs typeface="Arial" panose="020B0604020202020204" pitchFamily="34" charset="0"/>
                <a:sym typeface="+mn-ea"/>
              </a:rPr>
              <a:t> </a:t>
            </a:r>
            <a:r>
              <a:rPr lang="vi-VN" dirty="0" err="1">
                <a:effectLst/>
                <a:latin typeface="Times New Roman" panose="02020603050405020304" pitchFamily="18" charset="0"/>
                <a:cs typeface="Arial" panose="020B0604020202020204" pitchFamily="34" charset="0"/>
                <a:sym typeface="+mn-ea"/>
              </a:rPr>
              <a:t>bị</a:t>
            </a:r>
            <a:r>
              <a:rPr lang="vi-VN" dirty="0">
                <a:effectLst/>
                <a:latin typeface="Times New Roman" panose="02020603050405020304" pitchFamily="18" charset="0"/>
                <a:cs typeface="Arial" panose="020B0604020202020204" pitchFamily="34" charset="0"/>
                <a:sym typeface="+mn-ea"/>
              </a:rPr>
              <a:t> tai </a:t>
            </a:r>
            <a:r>
              <a:rPr lang="vi-VN" dirty="0" err="1">
                <a:effectLst/>
                <a:latin typeface="Times New Roman" panose="02020603050405020304" pitchFamily="18" charset="0"/>
                <a:cs typeface="Arial" panose="020B0604020202020204" pitchFamily="34" charset="0"/>
                <a:sym typeface="+mn-ea"/>
              </a:rPr>
              <a:t>nạn</a:t>
            </a:r>
            <a:r>
              <a:rPr lang="vi-VN" dirty="0">
                <a:effectLst/>
                <a:latin typeface="Times New Roman" panose="02020603050405020304" pitchFamily="18" charset="0"/>
                <a:cs typeface="Arial" panose="020B0604020202020204" pitchFamily="34" charset="0"/>
                <a:sym typeface="+mn-ea"/>
              </a:rPr>
              <a:t> không</a:t>
            </a:r>
            <a:endParaRPr lang="en-US"/>
          </a:p>
        </p:txBody>
      </p:sp>
      <p:sp>
        <p:nvSpPr>
          <p:cNvPr id="2" name="Chỗ dành sẵn cho Số hiệu Bản chiếu 1">
            <a:extLst>
              <a:ext uri="{FF2B5EF4-FFF2-40B4-BE49-F238E27FC236}">
                <a16:creationId xmlns:a16="http://schemas.microsoft.com/office/drawing/2014/main" id="{CC59979F-C631-4EFF-8189-B388E1CABAD7}"/>
              </a:ext>
            </a:extLst>
          </p:cNvPr>
          <p:cNvSpPr>
            <a:spLocks noGrp="1"/>
          </p:cNvSpPr>
          <p:nvPr>
            <p:ph type="sldNum" sz="quarter" idx="12"/>
          </p:nvPr>
        </p:nvSpPr>
        <p:spPr/>
        <p:txBody>
          <a:bodyPr/>
          <a:lstStyle/>
          <a:p>
            <a:fld id="{B82CCC60-E8CD-4174-8B1A-7DF615B22EEF}" type="slidenum">
              <a:rPr lang="en-US" smtClean="0"/>
              <a:t>10</a:t>
            </a:fld>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200150"/>
            <a:ext cx="8364855" cy="3394710"/>
          </a:xfrm>
        </p:spPr>
        <p:txBody>
          <a:bodyPr>
            <a:normAutofit fontScale="87500" lnSpcReduction="20000"/>
          </a:bodyPr>
          <a:lstStyle/>
          <a:p>
            <a:pPr marL="0" indent="0">
              <a:buNone/>
            </a:pPr>
            <a:r>
              <a:rPr lang="vi-VN" dirty="0" err="1">
                <a:effectLst/>
                <a:latin typeface="Times New Roman" panose="02020603050405020304" pitchFamily="18" charset="0"/>
                <a:cs typeface="Arial" panose="020B0604020202020204" pitchFamily="34" charset="0"/>
                <a:sym typeface="+mn-ea"/>
              </a:rPr>
              <a:t>Hàm</a:t>
            </a:r>
            <a:r>
              <a:rPr lang="vi-VN" dirty="0">
                <a:effectLst/>
                <a:latin typeface="Times New Roman" panose="02020603050405020304" pitchFamily="18" charset="0"/>
                <a:cs typeface="Arial" panose="020B0604020202020204" pitchFamily="34" charset="0"/>
                <a:sym typeface="+mn-ea"/>
              </a:rPr>
              <a:t> </a:t>
            </a:r>
            <a:r>
              <a:rPr lang="vi-VN" b="1" dirty="0" err="1">
                <a:effectLst/>
                <a:latin typeface="Consolas" panose="020B0609020204030204" pitchFamily="49" charset="0"/>
                <a:ea typeface="Times New Roman" panose="02020603050405020304" pitchFamily="18" charset="0"/>
                <a:cs typeface="Times New Roman" panose="02020603050405020304" pitchFamily="18" charset="0"/>
                <a:sym typeface="+mn-ea"/>
              </a:rPr>
              <a:t>MoveCars</a:t>
            </a:r>
            <a:r>
              <a:rPr lang="vi-VN" b="1" dirty="0">
                <a:effectLst/>
                <a:latin typeface="Consolas" panose="020B0609020204030204" pitchFamily="49" charset="0"/>
                <a:ea typeface="Times New Roman" panose="02020603050405020304" pitchFamily="18" charset="0"/>
                <a:cs typeface="Times New Roman" panose="02020603050405020304" pitchFamily="18" charset="0"/>
                <a:sym typeface="+mn-ea"/>
              </a:rPr>
              <a:t>()</a:t>
            </a:r>
            <a:r>
              <a:rPr lang="vi-VN" dirty="0">
                <a:effectLst/>
                <a:latin typeface="Times New Roman" panose="02020603050405020304" pitchFamily="18" charset="0"/>
                <a:cs typeface="Arial" panose="020B0604020202020204" pitchFamily="34" charset="0"/>
                <a:sym typeface="+mn-ea"/>
              </a:rPr>
              <a:t>: </a:t>
            </a:r>
            <a:r>
              <a:rPr lang="vi-VN" dirty="0" err="1">
                <a:effectLst/>
                <a:latin typeface="Times New Roman" panose="02020603050405020304" pitchFamily="18" charset="0"/>
                <a:cs typeface="Arial" panose="020B0604020202020204" pitchFamily="34" charset="0"/>
                <a:sym typeface="+mn-ea"/>
              </a:rPr>
              <a:t>thiết</a:t>
            </a:r>
            <a:r>
              <a:rPr lang="vi-VN" dirty="0">
                <a:effectLst/>
                <a:latin typeface="Times New Roman" panose="02020603050405020304" pitchFamily="18" charset="0"/>
                <a:cs typeface="Arial" panose="020B0604020202020204" pitchFamily="34" charset="0"/>
                <a:sym typeface="+mn-ea"/>
              </a:rPr>
              <a:t> </a:t>
            </a:r>
            <a:r>
              <a:rPr lang="vi-VN" dirty="0" err="1">
                <a:effectLst/>
                <a:latin typeface="Times New Roman" panose="02020603050405020304" pitchFamily="18" charset="0"/>
                <a:cs typeface="Arial" panose="020B0604020202020204" pitchFamily="34" charset="0"/>
                <a:sym typeface="+mn-ea"/>
              </a:rPr>
              <a:t>lập</a:t>
            </a:r>
            <a:r>
              <a:rPr lang="vi-VN" dirty="0">
                <a:effectLst/>
                <a:latin typeface="Times New Roman" panose="02020603050405020304" pitchFamily="18" charset="0"/>
                <a:cs typeface="Arial" panose="020B0604020202020204" pitchFamily="34" charset="0"/>
                <a:sym typeface="+mn-ea"/>
              </a:rPr>
              <a:t> </a:t>
            </a:r>
            <a:r>
              <a:rPr lang="vi-VN" dirty="0" err="1">
                <a:effectLst/>
                <a:latin typeface="Times New Roman" panose="02020603050405020304" pitchFamily="18" charset="0"/>
                <a:cs typeface="Arial" panose="020B0604020202020204" pitchFamily="34" charset="0"/>
                <a:sym typeface="+mn-ea"/>
              </a:rPr>
              <a:t>chuyển</a:t>
            </a:r>
            <a:r>
              <a:rPr lang="vi-VN" dirty="0">
                <a:effectLst/>
                <a:latin typeface="Times New Roman" panose="02020603050405020304" pitchFamily="18" charset="0"/>
                <a:cs typeface="Arial" panose="020B0604020202020204" pitchFamily="34" charset="0"/>
                <a:sym typeface="+mn-ea"/>
              </a:rPr>
              <a:t> </a:t>
            </a:r>
            <a:r>
              <a:rPr lang="vi-VN" dirty="0" err="1">
                <a:effectLst/>
                <a:latin typeface="Times New Roman" panose="02020603050405020304" pitchFamily="18" charset="0"/>
                <a:cs typeface="Arial" panose="020B0604020202020204" pitchFamily="34" charset="0"/>
                <a:sym typeface="+mn-ea"/>
              </a:rPr>
              <a:t>động</a:t>
            </a:r>
            <a:r>
              <a:rPr lang="vi-VN" dirty="0">
                <a:effectLst/>
                <a:latin typeface="Times New Roman" panose="02020603050405020304" pitchFamily="18" charset="0"/>
                <a:cs typeface="Arial" panose="020B0604020202020204" pitchFamily="34" charset="0"/>
                <a:sym typeface="+mn-ea"/>
              </a:rPr>
              <a:t> </a:t>
            </a:r>
            <a:r>
              <a:rPr lang="vi-VN" dirty="0" err="1">
                <a:effectLst/>
                <a:latin typeface="Times New Roman" panose="02020603050405020304" pitchFamily="18" charset="0"/>
                <a:cs typeface="Arial" panose="020B0604020202020204" pitchFamily="34" charset="0"/>
                <a:sym typeface="+mn-ea"/>
              </a:rPr>
              <a:t>của</a:t>
            </a:r>
            <a:r>
              <a:rPr lang="vi-VN" dirty="0">
                <a:effectLst/>
                <a:latin typeface="Times New Roman" panose="02020603050405020304" pitchFamily="18" charset="0"/>
                <a:cs typeface="Arial" panose="020B0604020202020204" pitchFamily="34" charset="0"/>
                <a:sym typeface="+mn-ea"/>
              </a:rPr>
              <a:t> </a:t>
            </a:r>
            <a:r>
              <a:rPr lang="vi-VN" dirty="0" err="1">
                <a:effectLst/>
                <a:latin typeface="Times New Roman" panose="02020603050405020304" pitchFamily="18" charset="0"/>
                <a:cs typeface="Arial" panose="020B0604020202020204" pitchFamily="34" charset="0"/>
                <a:sym typeface="+mn-ea"/>
              </a:rPr>
              <a:t>các</a:t>
            </a:r>
            <a:r>
              <a:rPr lang="vi-VN" dirty="0">
                <a:effectLst/>
                <a:latin typeface="Times New Roman" panose="02020603050405020304" pitchFamily="18" charset="0"/>
                <a:cs typeface="Arial" panose="020B0604020202020204" pitchFamily="34" charset="0"/>
                <a:sym typeface="+mn-ea"/>
              </a:rPr>
              <a:t> toa xe</a:t>
            </a:r>
            <a:endParaRPr lang="en-US" dirty="0">
              <a:effectLst/>
              <a:latin typeface="Times New Roman" panose="02020603050405020304" pitchFamily="18" charset="0"/>
              <a:cs typeface="Arial" panose="020B0604020202020204" pitchFamily="34" charset="0"/>
              <a:sym typeface="+mn-ea"/>
            </a:endParaRPr>
          </a:p>
          <a:p>
            <a:pPr marL="0" indent="0">
              <a:buNone/>
            </a:pPr>
            <a:r>
              <a:rPr lang="vi-VN" dirty="0" err="1">
                <a:effectLst/>
                <a:latin typeface="Times New Roman" panose="02020603050405020304" pitchFamily="18" charset="0"/>
                <a:cs typeface="Arial" panose="020B0604020202020204" pitchFamily="34" charset="0"/>
                <a:sym typeface="+mn-ea"/>
              </a:rPr>
              <a:t>Hàm</a:t>
            </a:r>
            <a:r>
              <a:rPr lang="vi-VN" dirty="0">
                <a:effectLst/>
                <a:latin typeface="Times New Roman" panose="02020603050405020304" pitchFamily="18" charset="0"/>
                <a:cs typeface="Arial" panose="020B0604020202020204" pitchFamily="34" charset="0"/>
                <a:sym typeface="+mn-ea"/>
              </a:rPr>
              <a:t> </a:t>
            </a:r>
            <a:r>
              <a:rPr lang="vi-VN" b="1" dirty="0" err="1">
                <a:effectLst/>
                <a:latin typeface="Consolas" panose="020B0609020204030204" pitchFamily="49" charset="0"/>
                <a:ea typeface="Times New Roman" panose="02020603050405020304" pitchFamily="18" charset="0"/>
                <a:cs typeface="Times New Roman" panose="02020603050405020304" pitchFamily="18" charset="0"/>
                <a:sym typeface="+mn-ea"/>
              </a:rPr>
              <a:t>EraseCars</a:t>
            </a:r>
            <a:r>
              <a:rPr lang="vi-VN" b="1" dirty="0">
                <a:effectLst/>
                <a:latin typeface="Consolas" panose="020B0609020204030204" pitchFamily="49" charset="0"/>
                <a:ea typeface="Times New Roman" panose="02020603050405020304" pitchFamily="18" charset="0"/>
                <a:cs typeface="Times New Roman" panose="02020603050405020304" pitchFamily="18" charset="0"/>
                <a:sym typeface="+mn-ea"/>
              </a:rPr>
              <a:t>()</a:t>
            </a:r>
            <a:r>
              <a:rPr lang="vi-VN" dirty="0">
                <a:effectLst/>
                <a:latin typeface="Times New Roman" panose="02020603050405020304" pitchFamily="18" charset="0"/>
                <a:cs typeface="Arial" panose="020B0604020202020204" pitchFamily="34" charset="0"/>
                <a:sym typeface="+mn-ea"/>
              </a:rPr>
              <a:t>: </a:t>
            </a:r>
            <a:r>
              <a:rPr lang="vi-VN" dirty="0" err="1">
                <a:effectLst/>
                <a:latin typeface="Times New Roman" panose="02020603050405020304" pitchFamily="18" charset="0"/>
                <a:cs typeface="Arial" panose="020B0604020202020204" pitchFamily="34" charset="0"/>
                <a:sym typeface="+mn-ea"/>
              </a:rPr>
              <a:t>xóa</a:t>
            </a:r>
            <a:r>
              <a:rPr lang="vi-VN" dirty="0">
                <a:effectLst/>
                <a:latin typeface="Times New Roman" panose="02020603050405020304" pitchFamily="18" charset="0"/>
                <a:cs typeface="Arial" panose="020B0604020202020204" pitchFamily="34" charset="0"/>
                <a:sym typeface="+mn-ea"/>
              </a:rPr>
              <a:t> </a:t>
            </a:r>
            <a:r>
              <a:rPr lang="vi-VN" dirty="0" err="1">
                <a:effectLst/>
                <a:latin typeface="Times New Roman" panose="02020603050405020304" pitchFamily="18" charset="0"/>
                <a:cs typeface="Arial" panose="020B0604020202020204" pitchFamily="34" charset="0"/>
                <a:sym typeface="+mn-ea"/>
              </a:rPr>
              <a:t>các</a:t>
            </a:r>
            <a:r>
              <a:rPr lang="vi-VN" dirty="0">
                <a:effectLst/>
                <a:latin typeface="Times New Roman" panose="02020603050405020304" pitchFamily="18" charset="0"/>
                <a:cs typeface="Arial" panose="020B0604020202020204" pitchFamily="34" charset="0"/>
                <a:sym typeface="+mn-ea"/>
              </a:rPr>
              <a:t> toa xe. </a:t>
            </a:r>
            <a:endParaRPr lang="en-US" dirty="0">
              <a:effectLst/>
              <a:latin typeface="Times New Roman" panose="02020603050405020304" pitchFamily="18" charset="0"/>
              <a:cs typeface="Arial" panose="020B0604020202020204" pitchFamily="34" charset="0"/>
            </a:endParaRPr>
          </a:p>
          <a:p>
            <a:pPr marL="0" indent="0">
              <a:buNone/>
            </a:pPr>
            <a:r>
              <a:rPr lang="vi-VN" dirty="0" err="1">
                <a:effectLst/>
                <a:latin typeface="Times New Roman" panose="02020603050405020304" pitchFamily="18" charset="0"/>
                <a:cs typeface="Arial" panose="020B0604020202020204" pitchFamily="34" charset="0"/>
                <a:sym typeface="+mn-ea"/>
              </a:rPr>
              <a:t>Hàm</a:t>
            </a:r>
            <a:r>
              <a:rPr lang="vi-VN" dirty="0">
                <a:effectLst/>
                <a:latin typeface="Times New Roman" panose="02020603050405020304" pitchFamily="18" charset="0"/>
                <a:cs typeface="Arial" panose="020B0604020202020204" pitchFamily="34" charset="0"/>
                <a:sym typeface="+mn-ea"/>
              </a:rPr>
              <a:t> </a:t>
            </a:r>
            <a:r>
              <a:rPr lang="vi-VN" b="1" dirty="0" err="1">
                <a:effectLst/>
                <a:latin typeface="Consolas" panose="020B0609020204030204" pitchFamily="49" charset="0"/>
                <a:ea typeface="Times New Roman" panose="02020603050405020304" pitchFamily="18" charset="0"/>
                <a:cs typeface="Times New Roman" panose="02020603050405020304" pitchFamily="18" charset="0"/>
                <a:sym typeface="+mn-ea"/>
              </a:rPr>
              <a:t>MoveRight</a:t>
            </a:r>
            <a:r>
              <a:rPr lang="vi-VN" b="1" dirty="0">
                <a:effectLst/>
                <a:latin typeface="Consolas" panose="020B0609020204030204" pitchFamily="49" charset="0"/>
                <a:ea typeface="Times New Roman" panose="02020603050405020304" pitchFamily="18" charset="0"/>
                <a:cs typeface="Times New Roman" panose="02020603050405020304" pitchFamily="18" charset="0"/>
                <a:sym typeface="+mn-ea"/>
              </a:rPr>
              <a:t>()</a:t>
            </a:r>
            <a:r>
              <a:rPr lang="vi-VN" dirty="0">
                <a:effectLst/>
                <a:latin typeface="Times New Roman" panose="02020603050405020304" pitchFamily="18" charset="0"/>
                <a:cs typeface="Arial" panose="020B0604020202020204" pitchFamily="34" charset="0"/>
                <a:sym typeface="+mn-ea"/>
              </a:rPr>
              <a:t>: cho </a:t>
            </a:r>
            <a:r>
              <a:rPr lang="vi-VN" dirty="0" err="1">
                <a:effectLst/>
                <a:latin typeface="Times New Roman" panose="02020603050405020304" pitchFamily="18" charset="0"/>
                <a:cs typeface="Arial" panose="020B0604020202020204" pitchFamily="34" charset="0"/>
                <a:sym typeface="+mn-ea"/>
              </a:rPr>
              <a:t>người</a:t>
            </a:r>
            <a:r>
              <a:rPr lang="vi-VN" dirty="0">
                <a:effectLst/>
                <a:latin typeface="Times New Roman" panose="02020603050405020304" pitchFamily="18" charset="0"/>
                <a:cs typeface="Arial" panose="020B0604020202020204" pitchFamily="34" charset="0"/>
                <a:sym typeface="+mn-ea"/>
              </a:rPr>
              <a:t> qua </a:t>
            </a:r>
            <a:r>
              <a:rPr lang="vi-VN" dirty="0" err="1">
                <a:effectLst/>
                <a:latin typeface="Times New Roman" panose="02020603050405020304" pitchFamily="18" charset="0"/>
                <a:cs typeface="Arial" panose="020B0604020202020204" pitchFamily="34" charset="0"/>
                <a:sym typeface="+mn-ea"/>
              </a:rPr>
              <a:t>đường</a:t>
            </a:r>
            <a:r>
              <a:rPr lang="vi-VN" dirty="0">
                <a:effectLst/>
                <a:latin typeface="Times New Roman" panose="02020603050405020304" pitchFamily="18" charset="0"/>
                <a:cs typeface="Arial" panose="020B0604020202020204" pitchFamily="34" charset="0"/>
                <a:sym typeface="+mn-ea"/>
              </a:rPr>
              <a:t> </a:t>
            </a:r>
            <a:r>
              <a:rPr lang="vi-VN" dirty="0" err="1">
                <a:effectLst/>
                <a:latin typeface="Times New Roman" panose="02020603050405020304" pitchFamily="18" charset="0"/>
                <a:cs typeface="Arial" panose="020B0604020202020204" pitchFamily="34" charset="0"/>
                <a:sym typeface="+mn-ea"/>
              </a:rPr>
              <a:t>chuyển</a:t>
            </a:r>
            <a:r>
              <a:rPr lang="vi-VN" dirty="0">
                <a:effectLst/>
                <a:latin typeface="Times New Roman" panose="02020603050405020304" pitchFamily="18" charset="0"/>
                <a:cs typeface="Arial" panose="020B0604020202020204" pitchFamily="34" charset="0"/>
                <a:sym typeface="+mn-ea"/>
              </a:rPr>
              <a:t> </a:t>
            </a:r>
            <a:r>
              <a:rPr lang="vi-VN" dirty="0" err="1">
                <a:effectLst/>
                <a:latin typeface="Times New Roman" panose="02020603050405020304" pitchFamily="18" charset="0"/>
                <a:cs typeface="Arial" panose="020B0604020202020204" pitchFamily="34" charset="0"/>
                <a:sym typeface="+mn-ea"/>
              </a:rPr>
              <a:t>động</a:t>
            </a:r>
            <a:r>
              <a:rPr lang="vi-VN" dirty="0">
                <a:effectLst/>
                <a:latin typeface="Times New Roman" panose="02020603050405020304" pitchFamily="18" charset="0"/>
                <a:cs typeface="Arial" panose="020B0604020202020204" pitchFamily="34" charset="0"/>
                <a:sym typeface="+mn-ea"/>
              </a:rPr>
              <a:t> qua </a:t>
            </a:r>
            <a:r>
              <a:rPr lang="vi-VN" dirty="0" err="1">
                <a:effectLst/>
                <a:latin typeface="Times New Roman" panose="02020603050405020304" pitchFamily="18" charset="0"/>
                <a:cs typeface="Arial" panose="020B0604020202020204" pitchFamily="34" charset="0"/>
                <a:sym typeface="+mn-ea"/>
              </a:rPr>
              <a:t>phải</a:t>
            </a:r>
            <a:r>
              <a:rPr lang="vi-VN" dirty="0">
                <a:effectLst/>
                <a:latin typeface="Times New Roman" panose="02020603050405020304" pitchFamily="18" charset="0"/>
                <a:cs typeface="Arial" panose="020B0604020202020204" pitchFamily="34" charset="0"/>
                <a:sym typeface="+mn-ea"/>
              </a:rPr>
              <a:t>. </a:t>
            </a:r>
            <a:endParaRPr lang="en-US" dirty="0">
              <a:effectLst/>
              <a:latin typeface="Times New Roman" panose="02020603050405020304" pitchFamily="18" charset="0"/>
              <a:cs typeface="Arial" panose="020B0604020202020204" pitchFamily="34" charset="0"/>
            </a:endParaRPr>
          </a:p>
          <a:p>
            <a:pPr marL="0" indent="0">
              <a:buNone/>
            </a:pPr>
            <a:r>
              <a:rPr lang="vi-VN" dirty="0" err="1">
                <a:effectLst/>
                <a:latin typeface="Times New Roman" panose="02020603050405020304" pitchFamily="18" charset="0"/>
                <a:cs typeface="Arial" panose="020B0604020202020204" pitchFamily="34" charset="0"/>
                <a:sym typeface="+mn-ea"/>
              </a:rPr>
              <a:t>Hàm</a:t>
            </a:r>
            <a:r>
              <a:rPr lang="vi-VN" dirty="0">
                <a:effectLst/>
                <a:latin typeface="Times New Roman" panose="02020603050405020304" pitchFamily="18" charset="0"/>
                <a:cs typeface="Arial" panose="020B0604020202020204" pitchFamily="34" charset="0"/>
                <a:sym typeface="+mn-ea"/>
              </a:rPr>
              <a:t> </a:t>
            </a:r>
            <a:r>
              <a:rPr lang="vi-VN" b="1" dirty="0" err="1">
                <a:effectLst/>
                <a:latin typeface="Consolas" panose="020B0609020204030204" pitchFamily="49" charset="0"/>
                <a:ea typeface="Times New Roman" panose="02020603050405020304" pitchFamily="18" charset="0"/>
                <a:cs typeface="Times New Roman" panose="02020603050405020304" pitchFamily="18" charset="0"/>
                <a:sym typeface="+mn-ea"/>
              </a:rPr>
              <a:t>MoveLeft</a:t>
            </a:r>
            <a:r>
              <a:rPr lang="vi-VN" b="1" dirty="0">
                <a:effectLst/>
                <a:latin typeface="Consolas" panose="020B0609020204030204" pitchFamily="49" charset="0"/>
                <a:ea typeface="Times New Roman" panose="02020603050405020304" pitchFamily="18" charset="0"/>
                <a:cs typeface="Times New Roman" panose="02020603050405020304" pitchFamily="18" charset="0"/>
                <a:sym typeface="+mn-ea"/>
              </a:rPr>
              <a:t>():</a:t>
            </a:r>
            <a:r>
              <a:rPr lang="vi-VN" dirty="0">
                <a:effectLst/>
                <a:latin typeface="Times New Roman" panose="02020603050405020304" pitchFamily="18" charset="0"/>
                <a:cs typeface="Arial" panose="020B0604020202020204" pitchFamily="34" charset="0"/>
                <a:sym typeface="+mn-ea"/>
              </a:rPr>
              <a:t> cho </a:t>
            </a:r>
            <a:r>
              <a:rPr lang="vi-VN" dirty="0" err="1">
                <a:effectLst/>
                <a:latin typeface="Times New Roman" panose="02020603050405020304" pitchFamily="18" charset="0"/>
                <a:cs typeface="Arial" panose="020B0604020202020204" pitchFamily="34" charset="0"/>
                <a:sym typeface="+mn-ea"/>
              </a:rPr>
              <a:t>người</a:t>
            </a:r>
            <a:r>
              <a:rPr lang="vi-VN" dirty="0">
                <a:effectLst/>
                <a:latin typeface="Times New Roman" panose="02020603050405020304" pitchFamily="18" charset="0"/>
                <a:cs typeface="Arial" panose="020B0604020202020204" pitchFamily="34" charset="0"/>
                <a:sym typeface="+mn-ea"/>
              </a:rPr>
              <a:t> qua </a:t>
            </a:r>
            <a:r>
              <a:rPr lang="vi-VN" dirty="0" err="1">
                <a:effectLst/>
                <a:latin typeface="Times New Roman" panose="02020603050405020304" pitchFamily="18" charset="0"/>
                <a:cs typeface="Arial" panose="020B0604020202020204" pitchFamily="34" charset="0"/>
                <a:sym typeface="+mn-ea"/>
              </a:rPr>
              <a:t>đường</a:t>
            </a:r>
            <a:r>
              <a:rPr lang="vi-VN" dirty="0">
                <a:effectLst/>
                <a:latin typeface="Times New Roman" panose="02020603050405020304" pitchFamily="18" charset="0"/>
                <a:cs typeface="Arial" panose="020B0604020202020204" pitchFamily="34" charset="0"/>
                <a:sym typeface="+mn-ea"/>
              </a:rPr>
              <a:t> </a:t>
            </a:r>
            <a:r>
              <a:rPr lang="vi-VN" dirty="0" err="1">
                <a:effectLst/>
                <a:latin typeface="Times New Roman" panose="02020603050405020304" pitchFamily="18" charset="0"/>
                <a:cs typeface="Arial" panose="020B0604020202020204" pitchFamily="34" charset="0"/>
                <a:sym typeface="+mn-ea"/>
              </a:rPr>
              <a:t>chuyển</a:t>
            </a:r>
            <a:r>
              <a:rPr lang="vi-VN" dirty="0">
                <a:effectLst/>
                <a:latin typeface="Times New Roman" panose="02020603050405020304" pitchFamily="18" charset="0"/>
                <a:cs typeface="Arial" panose="020B0604020202020204" pitchFamily="34" charset="0"/>
                <a:sym typeface="+mn-ea"/>
              </a:rPr>
              <a:t> </a:t>
            </a:r>
            <a:r>
              <a:rPr lang="vi-VN" dirty="0" err="1">
                <a:effectLst/>
                <a:latin typeface="Times New Roman" panose="02020603050405020304" pitchFamily="18" charset="0"/>
                <a:cs typeface="Arial" panose="020B0604020202020204" pitchFamily="34" charset="0"/>
                <a:sym typeface="+mn-ea"/>
              </a:rPr>
              <a:t>động</a:t>
            </a:r>
            <a:r>
              <a:rPr lang="vi-VN" dirty="0">
                <a:effectLst/>
                <a:latin typeface="Times New Roman" panose="02020603050405020304" pitchFamily="18" charset="0"/>
                <a:cs typeface="Arial" panose="020B0604020202020204" pitchFamily="34" charset="0"/>
                <a:sym typeface="+mn-ea"/>
              </a:rPr>
              <a:t> qua </a:t>
            </a:r>
            <a:r>
              <a:rPr lang="vi-VN" dirty="0" err="1">
                <a:effectLst/>
                <a:latin typeface="Times New Roman" panose="02020603050405020304" pitchFamily="18" charset="0"/>
                <a:cs typeface="Arial" panose="020B0604020202020204" pitchFamily="34" charset="0"/>
                <a:sym typeface="+mn-ea"/>
              </a:rPr>
              <a:t>trái</a:t>
            </a:r>
            <a:r>
              <a:rPr lang="vi-VN" dirty="0">
                <a:effectLst/>
                <a:latin typeface="Times New Roman" panose="02020603050405020304" pitchFamily="18" charset="0"/>
                <a:cs typeface="Arial" panose="020B0604020202020204" pitchFamily="34" charset="0"/>
                <a:sym typeface="+mn-ea"/>
              </a:rPr>
              <a:t>. </a:t>
            </a:r>
            <a:endParaRPr lang="en-US" dirty="0">
              <a:effectLst/>
              <a:latin typeface="Times New Roman" panose="02020603050405020304" pitchFamily="18" charset="0"/>
              <a:cs typeface="Arial" panose="020B0604020202020204" pitchFamily="34" charset="0"/>
            </a:endParaRPr>
          </a:p>
          <a:p>
            <a:pPr marL="0" indent="0">
              <a:buNone/>
            </a:pPr>
            <a:r>
              <a:rPr lang="vi-VN" dirty="0" err="1">
                <a:effectLst/>
                <a:latin typeface="Times New Roman" panose="02020603050405020304" pitchFamily="18" charset="0"/>
                <a:cs typeface="Arial" panose="020B0604020202020204" pitchFamily="34" charset="0"/>
                <a:sym typeface="+mn-ea"/>
              </a:rPr>
              <a:t>Hàm</a:t>
            </a:r>
            <a:r>
              <a:rPr lang="vi-VN" dirty="0">
                <a:effectLst/>
                <a:latin typeface="Times New Roman" panose="02020603050405020304" pitchFamily="18" charset="0"/>
                <a:cs typeface="Arial" panose="020B0604020202020204" pitchFamily="34" charset="0"/>
                <a:sym typeface="+mn-ea"/>
              </a:rPr>
              <a:t> </a:t>
            </a:r>
            <a:r>
              <a:rPr lang="vi-VN" b="1" dirty="0" err="1">
                <a:effectLst/>
                <a:latin typeface="Consolas" panose="020B0609020204030204" pitchFamily="49" charset="0"/>
                <a:ea typeface="Times New Roman" panose="02020603050405020304" pitchFamily="18" charset="0"/>
                <a:cs typeface="Times New Roman" panose="02020603050405020304" pitchFamily="18" charset="0"/>
                <a:sym typeface="+mn-ea"/>
              </a:rPr>
              <a:t>MoveUp</a:t>
            </a:r>
            <a:r>
              <a:rPr lang="vi-VN" b="1" dirty="0">
                <a:effectLst/>
                <a:latin typeface="Consolas" panose="020B0609020204030204" pitchFamily="49" charset="0"/>
                <a:ea typeface="Times New Roman" panose="02020603050405020304" pitchFamily="18" charset="0"/>
                <a:cs typeface="Times New Roman" panose="02020603050405020304" pitchFamily="18" charset="0"/>
                <a:sym typeface="+mn-ea"/>
              </a:rPr>
              <a:t>()</a:t>
            </a:r>
            <a:r>
              <a:rPr lang="vi-VN" dirty="0">
                <a:effectLst/>
                <a:latin typeface="Times New Roman" panose="02020603050405020304" pitchFamily="18" charset="0"/>
                <a:cs typeface="Arial" panose="020B0604020202020204" pitchFamily="34" charset="0"/>
                <a:sym typeface="+mn-ea"/>
              </a:rPr>
              <a:t>: cho </a:t>
            </a:r>
            <a:r>
              <a:rPr lang="vi-VN" dirty="0" err="1">
                <a:effectLst/>
                <a:latin typeface="Times New Roman" panose="02020603050405020304" pitchFamily="18" charset="0"/>
                <a:cs typeface="Arial" panose="020B0604020202020204" pitchFamily="34" charset="0"/>
                <a:sym typeface="+mn-ea"/>
              </a:rPr>
              <a:t>người</a:t>
            </a:r>
            <a:r>
              <a:rPr lang="vi-VN" dirty="0">
                <a:effectLst/>
                <a:latin typeface="Times New Roman" panose="02020603050405020304" pitchFamily="18" charset="0"/>
                <a:cs typeface="Arial" panose="020B0604020202020204" pitchFamily="34" charset="0"/>
                <a:sym typeface="+mn-ea"/>
              </a:rPr>
              <a:t> qua </a:t>
            </a:r>
            <a:r>
              <a:rPr lang="vi-VN" dirty="0" err="1">
                <a:effectLst/>
                <a:latin typeface="Times New Roman" panose="02020603050405020304" pitchFamily="18" charset="0"/>
                <a:cs typeface="Arial" panose="020B0604020202020204" pitchFamily="34" charset="0"/>
                <a:sym typeface="+mn-ea"/>
              </a:rPr>
              <a:t>đường</a:t>
            </a:r>
            <a:r>
              <a:rPr lang="vi-VN" dirty="0">
                <a:effectLst/>
                <a:latin typeface="Times New Roman" panose="02020603050405020304" pitchFamily="18" charset="0"/>
                <a:cs typeface="Arial" panose="020B0604020202020204" pitchFamily="34" charset="0"/>
                <a:sym typeface="+mn-ea"/>
              </a:rPr>
              <a:t> </a:t>
            </a:r>
            <a:r>
              <a:rPr lang="vi-VN" dirty="0" err="1">
                <a:effectLst/>
                <a:latin typeface="Times New Roman" panose="02020603050405020304" pitchFamily="18" charset="0"/>
                <a:cs typeface="Arial" panose="020B0604020202020204" pitchFamily="34" charset="0"/>
                <a:sym typeface="+mn-ea"/>
              </a:rPr>
              <a:t>chuyển</a:t>
            </a:r>
            <a:r>
              <a:rPr lang="vi-VN" dirty="0">
                <a:effectLst/>
                <a:latin typeface="Times New Roman" panose="02020603050405020304" pitchFamily="18" charset="0"/>
                <a:cs typeface="Arial" panose="020B0604020202020204" pitchFamily="34" charset="0"/>
                <a:sym typeface="+mn-ea"/>
              </a:rPr>
              <a:t> </a:t>
            </a:r>
            <a:r>
              <a:rPr lang="vi-VN" dirty="0" err="1">
                <a:effectLst/>
                <a:latin typeface="Times New Roman" panose="02020603050405020304" pitchFamily="18" charset="0"/>
                <a:cs typeface="Arial" panose="020B0604020202020204" pitchFamily="34" charset="0"/>
                <a:sym typeface="+mn-ea"/>
              </a:rPr>
              <a:t>động</a:t>
            </a:r>
            <a:r>
              <a:rPr lang="vi-VN" dirty="0">
                <a:effectLst/>
                <a:latin typeface="Times New Roman" panose="02020603050405020304" pitchFamily="18" charset="0"/>
                <a:cs typeface="Arial" panose="020B0604020202020204" pitchFamily="34" charset="0"/>
                <a:sym typeface="+mn-ea"/>
              </a:rPr>
              <a:t> lên trên. </a:t>
            </a:r>
            <a:endParaRPr lang="en-US" dirty="0">
              <a:effectLst/>
              <a:latin typeface="Times New Roman" panose="02020603050405020304" pitchFamily="18" charset="0"/>
              <a:cs typeface="Arial" panose="020B0604020202020204" pitchFamily="34" charset="0"/>
            </a:endParaRPr>
          </a:p>
          <a:p>
            <a:pPr marL="0" indent="0">
              <a:buNone/>
            </a:pPr>
            <a:r>
              <a:rPr lang="vi-VN" dirty="0" err="1">
                <a:effectLst/>
                <a:latin typeface="Times New Roman" panose="02020603050405020304" pitchFamily="18" charset="0"/>
                <a:cs typeface="Arial" panose="020B0604020202020204" pitchFamily="34" charset="0"/>
                <a:sym typeface="+mn-ea"/>
              </a:rPr>
              <a:t>Hàm</a:t>
            </a:r>
            <a:r>
              <a:rPr lang="vi-VN" dirty="0">
                <a:effectLst/>
                <a:latin typeface="Times New Roman" panose="02020603050405020304" pitchFamily="18" charset="0"/>
                <a:cs typeface="Arial" panose="020B0604020202020204" pitchFamily="34" charset="0"/>
                <a:sym typeface="+mn-ea"/>
              </a:rPr>
              <a:t> </a:t>
            </a:r>
            <a:r>
              <a:rPr lang="vi-VN" b="1" dirty="0" err="1">
                <a:effectLst/>
                <a:latin typeface="Consolas" panose="020B0609020204030204" pitchFamily="49" charset="0"/>
                <a:ea typeface="Times New Roman" panose="02020603050405020304" pitchFamily="18" charset="0"/>
                <a:cs typeface="Times New Roman" panose="02020603050405020304" pitchFamily="18" charset="0"/>
                <a:sym typeface="+mn-ea"/>
              </a:rPr>
              <a:t>MoveDown</a:t>
            </a:r>
            <a:r>
              <a:rPr lang="vi-VN" b="1" dirty="0">
                <a:effectLst/>
                <a:latin typeface="Consolas" panose="020B0609020204030204" pitchFamily="49" charset="0"/>
                <a:ea typeface="Times New Roman" panose="02020603050405020304" pitchFamily="18" charset="0"/>
                <a:cs typeface="Times New Roman" panose="02020603050405020304" pitchFamily="18" charset="0"/>
                <a:sym typeface="+mn-ea"/>
              </a:rPr>
              <a:t>()</a:t>
            </a:r>
            <a:r>
              <a:rPr lang="vi-VN" dirty="0">
                <a:effectLst/>
                <a:latin typeface="Times New Roman" panose="02020603050405020304" pitchFamily="18" charset="0"/>
                <a:cs typeface="Arial" panose="020B0604020202020204" pitchFamily="34" charset="0"/>
                <a:sym typeface="+mn-ea"/>
              </a:rPr>
              <a:t>: cho </a:t>
            </a:r>
            <a:r>
              <a:rPr lang="vi-VN" dirty="0" err="1">
                <a:effectLst/>
                <a:latin typeface="Times New Roman" panose="02020603050405020304" pitchFamily="18" charset="0"/>
                <a:cs typeface="Arial" panose="020B0604020202020204" pitchFamily="34" charset="0"/>
                <a:sym typeface="+mn-ea"/>
              </a:rPr>
              <a:t>người</a:t>
            </a:r>
            <a:r>
              <a:rPr lang="vi-VN" dirty="0">
                <a:effectLst/>
                <a:latin typeface="Times New Roman" panose="02020603050405020304" pitchFamily="18" charset="0"/>
                <a:cs typeface="Arial" panose="020B0604020202020204" pitchFamily="34" charset="0"/>
                <a:sym typeface="+mn-ea"/>
              </a:rPr>
              <a:t> qua </a:t>
            </a:r>
            <a:r>
              <a:rPr lang="vi-VN" dirty="0" err="1">
                <a:effectLst/>
                <a:latin typeface="Times New Roman" panose="02020603050405020304" pitchFamily="18" charset="0"/>
                <a:cs typeface="Arial" panose="020B0604020202020204" pitchFamily="34" charset="0"/>
                <a:sym typeface="+mn-ea"/>
              </a:rPr>
              <a:t>đường</a:t>
            </a:r>
            <a:r>
              <a:rPr lang="vi-VN" dirty="0">
                <a:effectLst/>
                <a:latin typeface="Times New Roman" panose="02020603050405020304" pitchFamily="18" charset="0"/>
                <a:cs typeface="Arial" panose="020B0604020202020204" pitchFamily="34" charset="0"/>
                <a:sym typeface="+mn-ea"/>
              </a:rPr>
              <a:t> </a:t>
            </a:r>
            <a:r>
              <a:rPr lang="vi-VN" dirty="0" err="1">
                <a:effectLst/>
                <a:latin typeface="Times New Roman" panose="02020603050405020304" pitchFamily="18" charset="0"/>
                <a:cs typeface="Arial" panose="020B0604020202020204" pitchFamily="34" charset="0"/>
                <a:sym typeface="+mn-ea"/>
              </a:rPr>
              <a:t>chuyển</a:t>
            </a:r>
            <a:r>
              <a:rPr lang="vi-VN" dirty="0">
                <a:effectLst/>
                <a:latin typeface="Times New Roman" panose="02020603050405020304" pitchFamily="18" charset="0"/>
                <a:cs typeface="Arial" panose="020B0604020202020204" pitchFamily="34" charset="0"/>
                <a:sym typeface="+mn-ea"/>
              </a:rPr>
              <a:t> </a:t>
            </a:r>
            <a:r>
              <a:rPr lang="vi-VN" dirty="0" err="1">
                <a:effectLst/>
                <a:latin typeface="Times New Roman" panose="02020603050405020304" pitchFamily="18" charset="0"/>
                <a:cs typeface="Arial" panose="020B0604020202020204" pitchFamily="34" charset="0"/>
                <a:sym typeface="+mn-ea"/>
              </a:rPr>
              <a:t>động</a:t>
            </a:r>
            <a:r>
              <a:rPr lang="vi-VN" dirty="0">
                <a:effectLst/>
                <a:latin typeface="Times New Roman" panose="02020603050405020304" pitchFamily="18" charset="0"/>
                <a:cs typeface="Arial" panose="020B0604020202020204" pitchFamily="34" charset="0"/>
                <a:sym typeface="+mn-ea"/>
              </a:rPr>
              <a:t> </a:t>
            </a:r>
            <a:r>
              <a:rPr lang="vi-VN" dirty="0" err="1">
                <a:effectLst/>
                <a:latin typeface="Times New Roman" panose="02020603050405020304" pitchFamily="18" charset="0"/>
                <a:cs typeface="Arial" panose="020B0604020202020204" pitchFamily="34" charset="0"/>
                <a:sym typeface="+mn-ea"/>
              </a:rPr>
              <a:t>xuống</a:t>
            </a:r>
            <a:r>
              <a:rPr lang="vi-VN" dirty="0">
                <a:effectLst/>
                <a:latin typeface="Times New Roman" panose="02020603050405020304" pitchFamily="18" charset="0"/>
                <a:cs typeface="Arial" panose="020B0604020202020204" pitchFamily="34" charset="0"/>
                <a:sym typeface="+mn-ea"/>
              </a:rPr>
              <a:t> </a:t>
            </a:r>
            <a:r>
              <a:rPr lang="vi-VN" dirty="0" err="1">
                <a:effectLst/>
                <a:latin typeface="Times New Roman" panose="02020603050405020304" pitchFamily="18" charset="0"/>
                <a:cs typeface="Arial" panose="020B0604020202020204" pitchFamily="34" charset="0"/>
                <a:sym typeface="+mn-ea"/>
              </a:rPr>
              <a:t>dưới</a:t>
            </a:r>
            <a:r>
              <a:rPr lang="vi-VN" dirty="0">
                <a:effectLst/>
                <a:latin typeface="Times New Roman" panose="02020603050405020304" pitchFamily="18" charset="0"/>
                <a:cs typeface="Arial" panose="020B0604020202020204" pitchFamily="34" charset="0"/>
                <a:sym typeface="+mn-ea"/>
              </a:rPr>
              <a:t>. </a:t>
            </a:r>
            <a:endParaRPr lang="en-US" dirty="0"/>
          </a:p>
          <a:p>
            <a:pPr marL="0" indent="0">
              <a:buNone/>
            </a:pPr>
            <a:endParaRPr lang="en-US" dirty="0"/>
          </a:p>
        </p:txBody>
      </p:sp>
      <p:sp>
        <p:nvSpPr>
          <p:cNvPr id="2" name="Chỗ dành sẵn cho Số hiệu Bản chiếu 1">
            <a:extLst>
              <a:ext uri="{FF2B5EF4-FFF2-40B4-BE49-F238E27FC236}">
                <a16:creationId xmlns:a16="http://schemas.microsoft.com/office/drawing/2014/main" id="{7D6B4C15-9BA2-4935-BAD5-92B84997DAFB}"/>
              </a:ext>
            </a:extLst>
          </p:cNvPr>
          <p:cNvSpPr>
            <a:spLocks noGrp="1"/>
          </p:cNvSpPr>
          <p:nvPr>
            <p:ph type="sldNum" sz="quarter" idx="12"/>
          </p:nvPr>
        </p:nvSpPr>
        <p:spPr/>
        <p:txBody>
          <a:bodyPr/>
          <a:lstStyle/>
          <a:p>
            <a:fld id="{B82CCC60-E8CD-4174-8B1A-7DF615B22EEF}" type="slidenum">
              <a:rPr lang="en-US" smtClean="0"/>
              <a:t>11</a:t>
            </a:fld>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200150"/>
            <a:ext cx="8357235" cy="3394710"/>
          </a:xfrm>
        </p:spPr>
        <p:txBody>
          <a:bodyPr>
            <a:normAutofit fontScale="65000" lnSpcReduction="20000"/>
          </a:bodyPr>
          <a:lstStyle/>
          <a:p>
            <a:pPr marL="0" indent="0">
              <a:buNone/>
            </a:pPr>
            <a:r>
              <a:rPr lang="vi-VN" dirty="0" err="1">
                <a:effectLst/>
                <a:latin typeface="Times New Roman" panose="02020603050405020304" pitchFamily="18" charset="0"/>
                <a:cs typeface="Arial" panose="020B0604020202020204" pitchFamily="34" charset="0"/>
                <a:sym typeface="+mn-ea"/>
              </a:rPr>
              <a:t>Hàm</a:t>
            </a:r>
            <a:r>
              <a:rPr lang="vi-VN" dirty="0">
                <a:effectLst/>
                <a:latin typeface="Times New Roman" panose="02020603050405020304" pitchFamily="18" charset="0"/>
                <a:cs typeface="Arial" panose="020B0604020202020204" pitchFamily="34" charset="0"/>
                <a:sym typeface="+mn-ea"/>
              </a:rPr>
              <a:t> </a:t>
            </a:r>
            <a:r>
              <a:rPr lang="vi-VN" b="1" dirty="0" err="1">
                <a:effectLst/>
                <a:latin typeface="Consolas" panose="020B0609020204030204" pitchFamily="49" charset="0"/>
                <a:ea typeface="Times New Roman" panose="02020603050405020304" pitchFamily="18" charset="0"/>
                <a:cs typeface="Times New Roman" panose="02020603050405020304" pitchFamily="18" charset="0"/>
                <a:sym typeface="+mn-ea"/>
              </a:rPr>
              <a:t>SubThread</a:t>
            </a:r>
            <a:r>
              <a:rPr lang="vi-VN" b="1" dirty="0">
                <a:effectLst/>
                <a:latin typeface="Consolas" panose="020B0609020204030204" pitchFamily="49" charset="0"/>
                <a:ea typeface="Times New Roman" panose="02020603050405020304" pitchFamily="18" charset="0"/>
                <a:cs typeface="Times New Roman" panose="02020603050405020304" pitchFamily="18" charset="0"/>
                <a:sym typeface="+mn-ea"/>
              </a:rPr>
              <a:t>()</a:t>
            </a:r>
            <a:r>
              <a:rPr lang="vi-VN" dirty="0">
                <a:effectLst/>
                <a:latin typeface="Times New Roman" panose="02020603050405020304" pitchFamily="18" charset="0"/>
                <a:cs typeface="Arial" panose="020B0604020202020204" pitchFamily="34" charset="0"/>
                <a:sym typeface="+mn-ea"/>
              </a:rPr>
              <a:t>: </a:t>
            </a:r>
            <a:r>
              <a:rPr lang="vi-VN" dirty="0" err="1">
                <a:effectLst/>
                <a:latin typeface="Times New Roman" panose="02020603050405020304" pitchFamily="18" charset="0"/>
                <a:cs typeface="Arial" panose="020B0604020202020204" pitchFamily="34" charset="0"/>
                <a:sym typeface="+mn-ea"/>
              </a:rPr>
              <a:t>để</a:t>
            </a:r>
            <a:r>
              <a:rPr lang="vi-VN" dirty="0">
                <a:effectLst/>
                <a:latin typeface="Times New Roman" panose="02020603050405020304" pitchFamily="18" charset="0"/>
                <a:cs typeface="Arial" panose="020B0604020202020204" pitchFamily="34" charset="0"/>
                <a:sym typeface="+mn-ea"/>
              </a:rPr>
              <a:t> </a:t>
            </a:r>
            <a:r>
              <a:rPr lang="vi-VN" dirty="0" err="1">
                <a:effectLst/>
                <a:latin typeface="Times New Roman" panose="02020603050405020304" pitchFamily="18" charset="0"/>
                <a:cs typeface="Arial" panose="020B0604020202020204" pitchFamily="34" charset="0"/>
                <a:sym typeface="+mn-ea"/>
              </a:rPr>
              <a:t>chạy</a:t>
            </a:r>
            <a:r>
              <a:rPr lang="vi-VN" dirty="0">
                <a:effectLst/>
                <a:latin typeface="Times New Roman" panose="02020603050405020304" pitchFamily="18" charset="0"/>
                <a:cs typeface="Arial" panose="020B0604020202020204" pitchFamily="34" charset="0"/>
                <a:sym typeface="+mn-ea"/>
              </a:rPr>
              <a:t> đa </a:t>
            </a:r>
            <a:r>
              <a:rPr lang="vi-VN" dirty="0" err="1">
                <a:effectLst/>
                <a:latin typeface="Times New Roman" panose="02020603050405020304" pitchFamily="18" charset="0"/>
                <a:cs typeface="Arial" panose="020B0604020202020204" pitchFamily="34" charset="0"/>
                <a:sym typeface="+mn-ea"/>
              </a:rPr>
              <a:t>luồng</a:t>
            </a:r>
            <a:r>
              <a:rPr lang="vi-VN" dirty="0">
                <a:effectLst/>
                <a:latin typeface="Times New Roman" panose="02020603050405020304" pitchFamily="18" charset="0"/>
                <a:cs typeface="Arial" panose="020B0604020202020204" pitchFamily="34" charset="0"/>
                <a:sym typeface="+mn-ea"/>
              </a:rPr>
              <a:t>. </a:t>
            </a:r>
            <a:endParaRPr lang="en-US" dirty="0">
              <a:effectLst/>
              <a:latin typeface="Times New Roman" panose="02020603050405020304" pitchFamily="18" charset="0"/>
              <a:cs typeface="Arial" panose="020B0604020202020204" pitchFamily="34" charset="0"/>
            </a:endParaRPr>
          </a:p>
          <a:p>
            <a:pPr marL="0" indent="0">
              <a:buNone/>
            </a:pPr>
            <a:r>
              <a:rPr lang="vi-VN" dirty="0" err="1">
                <a:effectLst/>
                <a:latin typeface="Times New Roman" panose="02020603050405020304" pitchFamily="18" charset="0"/>
                <a:cs typeface="Arial" panose="020B0604020202020204" pitchFamily="34" charset="0"/>
                <a:sym typeface="+mn-ea"/>
              </a:rPr>
              <a:t>Hàm</a:t>
            </a:r>
            <a:r>
              <a:rPr lang="vi-VN" dirty="0">
                <a:effectLst/>
                <a:latin typeface="Times New Roman" panose="02020603050405020304" pitchFamily="18" charset="0"/>
                <a:cs typeface="Arial" panose="020B0604020202020204" pitchFamily="34" charset="0"/>
                <a:sym typeface="+mn-ea"/>
              </a:rPr>
              <a:t> </a:t>
            </a:r>
            <a:r>
              <a:rPr lang="vi-VN" b="1" dirty="0" err="1">
                <a:effectLst/>
                <a:latin typeface="Consolas" panose="020B0609020204030204" pitchFamily="49" charset="0"/>
                <a:ea typeface="Times New Roman" panose="02020603050405020304" pitchFamily="18" charset="0"/>
                <a:cs typeface="Times New Roman" panose="02020603050405020304" pitchFamily="18" charset="0"/>
                <a:sym typeface="+mn-ea"/>
              </a:rPr>
              <a:t>GraphicDead</a:t>
            </a:r>
            <a:r>
              <a:rPr lang="vi-VN" b="1" dirty="0">
                <a:effectLst/>
                <a:latin typeface="Consolas" panose="020B0609020204030204" pitchFamily="49" charset="0"/>
                <a:ea typeface="Times New Roman" panose="02020603050405020304" pitchFamily="18" charset="0"/>
                <a:cs typeface="Times New Roman" panose="02020603050405020304" pitchFamily="18" charset="0"/>
                <a:sym typeface="+mn-ea"/>
              </a:rPr>
              <a:t>(</a:t>
            </a:r>
            <a:r>
              <a:rPr lang="vi-VN" b="1" dirty="0" err="1">
                <a:solidFill>
                  <a:srgbClr val="4472C4"/>
                </a:solidFill>
                <a:effectLst/>
                <a:latin typeface="Consolas" panose="020B0609020204030204" pitchFamily="49" charset="0"/>
                <a:ea typeface="Times New Roman" panose="02020603050405020304" pitchFamily="18" charset="0"/>
                <a:cs typeface="Times New Roman" panose="02020603050405020304" pitchFamily="18" charset="0"/>
                <a:sym typeface="+mn-ea"/>
              </a:rPr>
              <a:t>const</a:t>
            </a:r>
            <a:r>
              <a:rPr lang="vi-VN" b="1" dirty="0">
                <a:solidFill>
                  <a:srgbClr val="4472C4"/>
                </a:solidFill>
                <a:effectLst/>
                <a:latin typeface="Consolas" panose="020B0609020204030204" pitchFamily="49" charset="0"/>
                <a:ea typeface="Times New Roman" panose="02020603050405020304" pitchFamily="18" charset="0"/>
                <a:cs typeface="Times New Roman" panose="02020603050405020304" pitchFamily="18" charset="0"/>
                <a:sym typeface="+mn-ea"/>
              </a:rPr>
              <a:t> POINT</a:t>
            </a:r>
            <a:r>
              <a:rPr lang="vi-VN" b="1" dirty="0">
                <a:effectLst/>
                <a:latin typeface="Consolas" panose="020B0609020204030204" pitchFamily="49" charset="0"/>
                <a:ea typeface="Times New Roman" panose="02020603050405020304" pitchFamily="18" charset="0"/>
                <a:cs typeface="Times New Roman" panose="02020603050405020304" pitchFamily="18" charset="0"/>
                <a:sym typeface="+mn-ea"/>
              </a:rPr>
              <a:t>&amp;</a:t>
            </a:r>
            <a:r>
              <a:rPr lang="vi-VN" b="1" dirty="0">
                <a:solidFill>
                  <a:srgbClr val="4472C4"/>
                </a:solidFill>
                <a:effectLst/>
                <a:latin typeface="Consolas" panose="020B0609020204030204" pitchFamily="49" charset="0"/>
                <a:ea typeface="Times New Roman" panose="02020603050405020304" pitchFamily="18" charset="0"/>
                <a:cs typeface="Times New Roman" panose="02020603050405020304" pitchFamily="18" charset="0"/>
                <a:sym typeface="+mn-ea"/>
              </a:rPr>
              <a:t> </a:t>
            </a:r>
            <a:r>
              <a:rPr lang="vi-VN" b="1" dirty="0">
                <a:solidFill>
                  <a:srgbClr val="767171"/>
                </a:solidFill>
                <a:effectLst/>
                <a:latin typeface="Consolas" panose="020B0609020204030204" pitchFamily="49" charset="0"/>
                <a:ea typeface="Times New Roman" panose="02020603050405020304" pitchFamily="18" charset="0"/>
                <a:cs typeface="Times New Roman" panose="02020603050405020304" pitchFamily="18" charset="0"/>
                <a:sym typeface="+mn-ea"/>
              </a:rPr>
              <a:t>p</a:t>
            </a:r>
            <a:r>
              <a:rPr lang="vi-VN" b="1" dirty="0">
                <a:effectLst/>
                <a:latin typeface="Consolas" panose="020B0609020204030204" pitchFamily="49" charset="0"/>
                <a:ea typeface="Times New Roman" panose="02020603050405020304" pitchFamily="18" charset="0"/>
                <a:cs typeface="Times New Roman" panose="02020603050405020304" pitchFamily="18" charset="0"/>
                <a:sym typeface="+mn-ea"/>
              </a:rPr>
              <a:t>)</a:t>
            </a:r>
            <a:r>
              <a:rPr lang="vi-VN" dirty="0">
                <a:effectLst/>
                <a:latin typeface="Times New Roman" panose="02020603050405020304" pitchFamily="18" charset="0"/>
                <a:cs typeface="Arial" panose="020B0604020202020204" pitchFamily="34" charset="0"/>
                <a:sym typeface="+mn-ea"/>
              </a:rPr>
              <a:t>: </a:t>
            </a:r>
            <a:r>
              <a:rPr lang="vi-VN" dirty="0" err="1">
                <a:effectLst/>
                <a:latin typeface="Times New Roman" panose="02020603050405020304" pitchFamily="18" charset="0"/>
                <a:cs typeface="Arial" panose="020B0604020202020204" pitchFamily="34" charset="0"/>
                <a:sym typeface="+mn-ea"/>
              </a:rPr>
              <a:t>vẽ</a:t>
            </a:r>
            <a:r>
              <a:rPr lang="vi-VN" dirty="0">
                <a:effectLst/>
                <a:latin typeface="Times New Roman" panose="02020603050405020304" pitchFamily="18" charset="0"/>
                <a:cs typeface="Arial" panose="020B0604020202020204" pitchFamily="34" charset="0"/>
                <a:sym typeface="+mn-ea"/>
              </a:rPr>
              <a:t> </a:t>
            </a:r>
            <a:r>
              <a:rPr lang="vi-VN" dirty="0" err="1">
                <a:effectLst/>
                <a:latin typeface="Times New Roman" panose="02020603050405020304" pitchFamily="18" charset="0"/>
                <a:cs typeface="Arial" panose="020B0604020202020204" pitchFamily="34" charset="0"/>
                <a:sym typeface="+mn-ea"/>
              </a:rPr>
              <a:t>hiệu</a:t>
            </a:r>
            <a:r>
              <a:rPr lang="vi-VN" dirty="0">
                <a:effectLst/>
                <a:latin typeface="Times New Roman" panose="02020603050405020304" pitchFamily="18" charset="0"/>
                <a:cs typeface="Arial" panose="020B0604020202020204" pitchFamily="34" charset="0"/>
                <a:sym typeface="+mn-ea"/>
              </a:rPr>
              <a:t> </a:t>
            </a:r>
            <a:r>
              <a:rPr lang="vi-VN" dirty="0" err="1">
                <a:effectLst/>
                <a:latin typeface="Times New Roman" panose="02020603050405020304" pitchFamily="18" charset="0"/>
                <a:cs typeface="Arial" panose="020B0604020202020204" pitchFamily="34" charset="0"/>
                <a:sym typeface="+mn-ea"/>
              </a:rPr>
              <a:t>ứng</a:t>
            </a:r>
            <a:r>
              <a:rPr lang="vi-VN" dirty="0">
                <a:effectLst/>
                <a:latin typeface="Times New Roman" panose="02020603050405020304" pitchFamily="18" charset="0"/>
                <a:cs typeface="Arial" panose="020B0604020202020204" pitchFamily="34" charset="0"/>
                <a:sym typeface="+mn-ea"/>
              </a:rPr>
              <a:t> khi </a:t>
            </a:r>
            <a:r>
              <a:rPr lang="vi-VN" dirty="0" err="1">
                <a:effectLst/>
                <a:latin typeface="Times New Roman" panose="02020603050405020304" pitchFamily="18" charset="0"/>
                <a:cs typeface="Arial" panose="020B0604020202020204" pitchFamily="34" charset="0"/>
                <a:sym typeface="+mn-ea"/>
              </a:rPr>
              <a:t>người</a:t>
            </a:r>
            <a:r>
              <a:rPr lang="vi-VN" dirty="0">
                <a:effectLst/>
                <a:latin typeface="Times New Roman" panose="02020603050405020304" pitchFamily="18" charset="0"/>
                <a:cs typeface="Arial" panose="020B0604020202020204" pitchFamily="34" charset="0"/>
                <a:sym typeface="+mn-ea"/>
              </a:rPr>
              <a:t> qua </a:t>
            </a:r>
            <a:r>
              <a:rPr lang="vi-VN" dirty="0" err="1">
                <a:effectLst/>
                <a:latin typeface="Times New Roman" panose="02020603050405020304" pitchFamily="18" charset="0"/>
                <a:cs typeface="Arial" panose="020B0604020202020204" pitchFamily="34" charset="0"/>
                <a:sym typeface="+mn-ea"/>
              </a:rPr>
              <a:t>đường</a:t>
            </a:r>
            <a:r>
              <a:rPr lang="vi-VN" dirty="0">
                <a:effectLst/>
                <a:latin typeface="Times New Roman" panose="02020603050405020304" pitchFamily="18" charset="0"/>
                <a:cs typeface="Arial" panose="020B0604020202020204" pitchFamily="34" charset="0"/>
                <a:sym typeface="+mn-ea"/>
              </a:rPr>
              <a:t> va </a:t>
            </a:r>
            <a:r>
              <a:rPr lang="vi-VN" dirty="0" err="1">
                <a:effectLst/>
                <a:latin typeface="Times New Roman" panose="02020603050405020304" pitchFamily="18" charset="0"/>
                <a:cs typeface="Arial" panose="020B0604020202020204" pitchFamily="34" charset="0"/>
                <a:sym typeface="+mn-ea"/>
              </a:rPr>
              <a:t>chạm</a:t>
            </a:r>
            <a:r>
              <a:rPr lang="vi-VN" dirty="0">
                <a:effectLst/>
                <a:latin typeface="Times New Roman" panose="02020603050405020304" pitchFamily="18" charset="0"/>
                <a:cs typeface="Arial" panose="020B0604020202020204" pitchFamily="34" charset="0"/>
                <a:sym typeface="+mn-ea"/>
              </a:rPr>
              <a:t> </a:t>
            </a:r>
            <a:r>
              <a:rPr lang="vi-VN" dirty="0" err="1">
                <a:effectLst/>
                <a:latin typeface="Times New Roman" panose="02020603050405020304" pitchFamily="18" charset="0"/>
                <a:cs typeface="Arial" panose="020B0604020202020204" pitchFamily="34" charset="0"/>
                <a:sym typeface="+mn-ea"/>
              </a:rPr>
              <a:t>với</a:t>
            </a:r>
            <a:r>
              <a:rPr lang="vi-VN" dirty="0">
                <a:effectLst/>
                <a:latin typeface="Times New Roman" panose="02020603050405020304" pitchFamily="18" charset="0"/>
                <a:cs typeface="Arial" panose="020B0604020202020204" pitchFamily="34" charset="0"/>
                <a:sym typeface="+mn-ea"/>
              </a:rPr>
              <a:t> xe </a:t>
            </a:r>
            <a:r>
              <a:rPr lang="vi-VN" dirty="0" err="1">
                <a:effectLst/>
                <a:latin typeface="Times New Roman" panose="02020603050405020304" pitchFamily="18" charset="0"/>
                <a:cs typeface="Arial" panose="020B0604020202020204" pitchFamily="34" charset="0"/>
                <a:sym typeface="+mn-ea"/>
              </a:rPr>
              <a:t>hoặc</a:t>
            </a:r>
            <a:r>
              <a:rPr lang="vi-VN" dirty="0">
                <a:effectLst/>
                <a:latin typeface="Times New Roman" panose="02020603050405020304" pitchFamily="18" charset="0"/>
                <a:cs typeface="Arial" panose="020B0604020202020204" pitchFamily="34" charset="0"/>
                <a:sym typeface="+mn-ea"/>
              </a:rPr>
              <a:t> </a:t>
            </a:r>
            <a:r>
              <a:rPr lang="vi-VN" dirty="0" err="1">
                <a:effectLst/>
                <a:latin typeface="Times New Roman" panose="02020603050405020304" pitchFamily="18" charset="0"/>
                <a:cs typeface="Arial" panose="020B0604020202020204" pitchFamily="34" charset="0"/>
                <a:sym typeface="+mn-ea"/>
              </a:rPr>
              <a:t>người</a:t>
            </a:r>
            <a:r>
              <a:rPr lang="vi-VN" dirty="0">
                <a:effectLst/>
                <a:latin typeface="Times New Roman" panose="02020603050405020304" pitchFamily="18" charset="0"/>
                <a:cs typeface="Arial" panose="020B0604020202020204" pitchFamily="34" charset="0"/>
                <a:sym typeface="+mn-ea"/>
              </a:rPr>
              <a:t> qua </a:t>
            </a:r>
            <a:r>
              <a:rPr lang="vi-VN" dirty="0" err="1">
                <a:effectLst/>
                <a:latin typeface="Times New Roman" panose="02020603050405020304" pitchFamily="18" charset="0"/>
                <a:cs typeface="Arial" panose="020B0604020202020204" pitchFamily="34" charset="0"/>
                <a:sym typeface="+mn-ea"/>
              </a:rPr>
              <a:t>đường</a:t>
            </a:r>
            <a:r>
              <a:rPr lang="vi-VN" dirty="0">
                <a:effectLst/>
                <a:latin typeface="Times New Roman" panose="02020603050405020304" pitchFamily="18" charset="0"/>
                <a:cs typeface="Arial" panose="020B0604020202020204" pitchFamily="34" charset="0"/>
                <a:sym typeface="+mn-ea"/>
              </a:rPr>
              <a:t> </a:t>
            </a:r>
            <a:r>
              <a:rPr lang="vi-VN" dirty="0" err="1">
                <a:effectLst/>
                <a:latin typeface="Times New Roman" panose="02020603050405020304" pitchFamily="18" charset="0"/>
                <a:cs typeface="Arial" panose="020B0604020202020204" pitchFamily="34" charset="0"/>
                <a:sym typeface="+mn-ea"/>
              </a:rPr>
              <a:t>trước</a:t>
            </a:r>
            <a:r>
              <a:rPr lang="vi-VN" dirty="0">
                <a:effectLst/>
                <a:latin typeface="Times New Roman" panose="02020603050405020304" pitchFamily="18" charset="0"/>
                <a:cs typeface="Arial" panose="020B0604020202020204" pitchFamily="34" charset="0"/>
                <a:sym typeface="+mn-ea"/>
              </a:rPr>
              <a:t> </a:t>
            </a:r>
            <a:r>
              <a:rPr lang="vi-VN" dirty="0" err="1">
                <a:effectLst/>
                <a:latin typeface="Times New Roman" panose="02020603050405020304" pitchFamily="18" charset="0"/>
                <a:cs typeface="Arial" panose="020B0604020202020204" pitchFamily="34" charset="0"/>
                <a:sym typeface="+mn-ea"/>
              </a:rPr>
              <a:t>đó</a:t>
            </a:r>
            <a:r>
              <a:rPr lang="vi-VN" dirty="0">
                <a:effectLst/>
                <a:latin typeface="Times New Roman" panose="02020603050405020304" pitchFamily="18" charset="0"/>
                <a:cs typeface="Arial" panose="020B0604020202020204" pitchFamily="34" charset="0"/>
                <a:sym typeface="+mn-ea"/>
              </a:rPr>
              <a:t>.</a:t>
            </a:r>
            <a:endParaRPr lang="en-US" dirty="0">
              <a:effectLst/>
              <a:latin typeface="Times New Roman" panose="02020603050405020304" pitchFamily="18" charset="0"/>
              <a:cs typeface="Arial" panose="020B0604020202020204" pitchFamily="34" charset="0"/>
            </a:endParaRPr>
          </a:p>
          <a:p>
            <a:pPr marL="0" indent="0">
              <a:buNone/>
            </a:pPr>
            <a:r>
              <a:rPr lang="vi-VN" dirty="0" err="1">
                <a:effectLst/>
                <a:latin typeface="Times New Roman" panose="02020603050405020304" pitchFamily="18" charset="0"/>
                <a:cs typeface="Arial" panose="020B0604020202020204" pitchFamily="34" charset="0"/>
                <a:sym typeface="+mn-ea"/>
              </a:rPr>
              <a:t>Hàm</a:t>
            </a:r>
            <a:r>
              <a:rPr lang="vi-VN" dirty="0">
                <a:effectLst/>
                <a:latin typeface="Times New Roman" panose="02020603050405020304" pitchFamily="18" charset="0"/>
                <a:cs typeface="Arial" panose="020B0604020202020204" pitchFamily="34" charset="0"/>
                <a:sym typeface="+mn-ea"/>
              </a:rPr>
              <a:t> </a:t>
            </a:r>
            <a:r>
              <a:rPr lang="vi-VN" b="1" dirty="0" err="1">
                <a:effectLst/>
                <a:latin typeface="Consolas" panose="020B0609020204030204" pitchFamily="49" charset="0"/>
                <a:ea typeface="Times New Roman" panose="02020603050405020304" pitchFamily="18" charset="0"/>
                <a:cs typeface="Times New Roman" panose="02020603050405020304" pitchFamily="18" charset="0"/>
                <a:sym typeface="+mn-ea"/>
              </a:rPr>
              <a:t>ImpactAnother</a:t>
            </a:r>
            <a:r>
              <a:rPr lang="vi-VN" b="1" dirty="0">
                <a:effectLst/>
                <a:latin typeface="Consolas" panose="020B0609020204030204" pitchFamily="49" charset="0"/>
                <a:ea typeface="Times New Roman" panose="02020603050405020304" pitchFamily="18" charset="0"/>
                <a:cs typeface="Times New Roman" panose="02020603050405020304" pitchFamily="18" charset="0"/>
                <a:sym typeface="+mn-ea"/>
              </a:rPr>
              <a:t>(</a:t>
            </a:r>
            <a:r>
              <a:rPr lang="vi-VN" b="1" dirty="0">
                <a:solidFill>
                  <a:srgbClr val="4472C4"/>
                </a:solidFill>
                <a:effectLst/>
                <a:latin typeface="Consolas" panose="020B0609020204030204" pitchFamily="49" charset="0"/>
                <a:ea typeface="Times New Roman" panose="02020603050405020304" pitchFamily="18" charset="0"/>
                <a:cs typeface="Times New Roman" panose="02020603050405020304" pitchFamily="18" charset="0"/>
                <a:sym typeface="+mn-ea"/>
              </a:rPr>
              <a:t>POINT</a:t>
            </a:r>
            <a:r>
              <a:rPr lang="vi-VN" b="1" dirty="0">
                <a:effectLst/>
                <a:latin typeface="Consolas" panose="020B0609020204030204" pitchFamily="49" charset="0"/>
                <a:ea typeface="Times New Roman" panose="02020603050405020304" pitchFamily="18" charset="0"/>
                <a:cs typeface="Times New Roman" panose="02020603050405020304" pitchFamily="18" charset="0"/>
                <a:sym typeface="+mn-ea"/>
              </a:rPr>
              <a:t>&amp;</a:t>
            </a:r>
            <a:r>
              <a:rPr lang="vi-VN" b="1" dirty="0">
                <a:solidFill>
                  <a:srgbClr val="4472C4"/>
                </a:solidFill>
                <a:effectLst/>
                <a:latin typeface="Consolas" panose="020B0609020204030204" pitchFamily="49" charset="0"/>
                <a:ea typeface="Times New Roman" panose="02020603050405020304" pitchFamily="18" charset="0"/>
                <a:cs typeface="Times New Roman" panose="02020603050405020304" pitchFamily="18" charset="0"/>
                <a:sym typeface="+mn-ea"/>
              </a:rPr>
              <a:t> </a:t>
            </a:r>
            <a:r>
              <a:rPr lang="vi-VN" b="1" dirty="0">
                <a:solidFill>
                  <a:srgbClr val="767171"/>
                </a:solidFill>
                <a:effectLst/>
                <a:latin typeface="Consolas" panose="020B0609020204030204" pitchFamily="49" charset="0"/>
                <a:ea typeface="Times New Roman" panose="02020603050405020304" pitchFamily="18" charset="0"/>
                <a:cs typeface="Times New Roman" panose="02020603050405020304" pitchFamily="18" charset="0"/>
                <a:sym typeface="+mn-ea"/>
              </a:rPr>
              <a:t>p</a:t>
            </a:r>
            <a:r>
              <a:rPr lang="vi-VN" b="1" dirty="0">
                <a:effectLst/>
                <a:latin typeface="Consolas" panose="020B0609020204030204" pitchFamily="49" charset="0"/>
                <a:ea typeface="Times New Roman" panose="02020603050405020304" pitchFamily="18" charset="0"/>
                <a:cs typeface="Times New Roman" panose="02020603050405020304" pitchFamily="18" charset="0"/>
                <a:sym typeface="+mn-ea"/>
              </a:rPr>
              <a:t>,</a:t>
            </a:r>
            <a:r>
              <a:rPr lang="vi-VN" b="1" dirty="0">
                <a:solidFill>
                  <a:srgbClr val="4472C4"/>
                </a:solidFill>
                <a:effectLst/>
                <a:latin typeface="Consolas" panose="020B0609020204030204" pitchFamily="49" charset="0"/>
                <a:ea typeface="Times New Roman" panose="02020603050405020304" pitchFamily="18" charset="0"/>
                <a:cs typeface="Times New Roman" panose="02020603050405020304" pitchFamily="18" charset="0"/>
                <a:sym typeface="+mn-ea"/>
              </a:rPr>
              <a:t> </a:t>
            </a:r>
            <a:r>
              <a:rPr lang="vi-VN" b="1" dirty="0" err="1">
                <a:solidFill>
                  <a:srgbClr val="4472C4"/>
                </a:solidFill>
                <a:effectLst/>
                <a:latin typeface="Consolas" panose="020B0609020204030204" pitchFamily="49" charset="0"/>
                <a:ea typeface="Times New Roman" panose="02020603050405020304" pitchFamily="18" charset="0"/>
                <a:cs typeface="Times New Roman" panose="02020603050405020304" pitchFamily="18" charset="0"/>
                <a:sym typeface="+mn-ea"/>
              </a:rPr>
              <a:t>int</a:t>
            </a:r>
            <a:r>
              <a:rPr lang="vi-VN" b="1" dirty="0">
                <a:effectLst/>
                <a:latin typeface="Consolas" panose="020B0609020204030204" pitchFamily="49" charset="0"/>
                <a:ea typeface="Times New Roman" panose="02020603050405020304" pitchFamily="18" charset="0"/>
                <a:cs typeface="Times New Roman" panose="02020603050405020304" pitchFamily="18" charset="0"/>
                <a:sym typeface="+mn-ea"/>
              </a:rPr>
              <a:t>&amp;</a:t>
            </a:r>
            <a:r>
              <a:rPr lang="vi-VN" b="1" dirty="0">
                <a:solidFill>
                  <a:srgbClr val="4472C4"/>
                </a:solidFill>
                <a:effectLst/>
                <a:latin typeface="Consolas" panose="020B0609020204030204" pitchFamily="49" charset="0"/>
                <a:ea typeface="Times New Roman" panose="02020603050405020304" pitchFamily="18" charset="0"/>
                <a:cs typeface="Times New Roman" panose="02020603050405020304" pitchFamily="18" charset="0"/>
                <a:sym typeface="+mn-ea"/>
              </a:rPr>
              <a:t> </a:t>
            </a:r>
            <a:r>
              <a:rPr lang="vi-VN" b="1" dirty="0">
                <a:solidFill>
                  <a:srgbClr val="767171"/>
                </a:solidFill>
                <a:effectLst/>
                <a:latin typeface="Consolas" panose="020B0609020204030204" pitchFamily="49" charset="0"/>
                <a:ea typeface="Times New Roman" panose="02020603050405020304" pitchFamily="18" charset="0"/>
                <a:cs typeface="Times New Roman" panose="02020603050405020304" pitchFamily="18" charset="0"/>
                <a:sym typeface="+mn-ea"/>
              </a:rPr>
              <a:t>Num</a:t>
            </a:r>
            <a:r>
              <a:rPr lang="vi-VN" b="1" dirty="0">
                <a:effectLst/>
                <a:latin typeface="Consolas" panose="020B0609020204030204" pitchFamily="49" charset="0"/>
                <a:ea typeface="Times New Roman" panose="02020603050405020304" pitchFamily="18" charset="0"/>
                <a:cs typeface="Times New Roman" panose="02020603050405020304" pitchFamily="18" charset="0"/>
                <a:sym typeface="+mn-ea"/>
              </a:rPr>
              <a:t>)</a:t>
            </a:r>
            <a:r>
              <a:rPr lang="vi-VN" dirty="0">
                <a:effectLst/>
                <a:latin typeface="Times New Roman" panose="02020603050405020304" pitchFamily="18" charset="0"/>
                <a:cs typeface="Arial" panose="020B0604020202020204" pitchFamily="34" charset="0"/>
                <a:sym typeface="+mn-ea"/>
              </a:rPr>
              <a:t>:  Khi </a:t>
            </a:r>
            <a:r>
              <a:rPr lang="vi-VN" dirty="0" err="1">
                <a:effectLst/>
                <a:latin typeface="Times New Roman" panose="02020603050405020304" pitchFamily="18" charset="0"/>
                <a:cs typeface="Arial" panose="020B0604020202020204" pitchFamily="34" charset="0"/>
                <a:sym typeface="+mn-ea"/>
              </a:rPr>
              <a:t>người</a:t>
            </a:r>
            <a:r>
              <a:rPr lang="vi-VN" dirty="0">
                <a:effectLst/>
                <a:latin typeface="Times New Roman" panose="02020603050405020304" pitchFamily="18" charset="0"/>
                <a:cs typeface="Arial" panose="020B0604020202020204" pitchFamily="34" charset="0"/>
                <a:sym typeface="+mn-ea"/>
              </a:rPr>
              <a:t> qua </a:t>
            </a:r>
            <a:r>
              <a:rPr lang="vi-VN" dirty="0" err="1">
                <a:effectLst/>
                <a:latin typeface="Times New Roman" panose="02020603050405020304" pitchFamily="18" charset="0"/>
                <a:cs typeface="Arial" panose="020B0604020202020204" pitchFamily="34" charset="0"/>
                <a:sym typeface="+mn-ea"/>
              </a:rPr>
              <a:t>đường</a:t>
            </a:r>
            <a:r>
              <a:rPr lang="vi-VN" dirty="0">
                <a:effectLst/>
                <a:latin typeface="Times New Roman" panose="02020603050405020304" pitchFamily="18" charset="0"/>
                <a:cs typeface="Arial" panose="020B0604020202020204" pitchFamily="34" charset="0"/>
                <a:sym typeface="+mn-ea"/>
              </a:rPr>
              <a:t> </a:t>
            </a:r>
            <a:r>
              <a:rPr lang="vi-VN" dirty="0" err="1">
                <a:effectLst/>
                <a:latin typeface="Times New Roman" panose="02020603050405020304" pitchFamily="18" charset="0"/>
                <a:cs typeface="Arial" panose="020B0604020202020204" pitchFamily="34" charset="0"/>
                <a:sym typeface="+mn-ea"/>
              </a:rPr>
              <a:t>thành</a:t>
            </a:r>
            <a:r>
              <a:rPr lang="vi-VN" dirty="0">
                <a:effectLst/>
                <a:latin typeface="Times New Roman" panose="02020603050405020304" pitchFamily="18" charset="0"/>
                <a:cs typeface="Arial" panose="020B0604020202020204" pitchFamily="34" charset="0"/>
                <a:sym typeface="+mn-ea"/>
              </a:rPr>
              <a:t> công, </a:t>
            </a:r>
            <a:r>
              <a:rPr lang="vi-VN" dirty="0" err="1">
                <a:effectLst/>
                <a:latin typeface="Times New Roman" panose="02020603050405020304" pitchFamily="18" charset="0"/>
                <a:cs typeface="Arial" panose="020B0604020202020204" pitchFamily="34" charset="0"/>
                <a:sym typeface="+mn-ea"/>
              </a:rPr>
              <a:t>tiến</a:t>
            </a:r>
            <a:r>
              <a:rPr lang="vi-VN" dirty="0">
                <a:effectLst/>
                <a:latin typeface="Times New Roman" panose="02020603050405020304" pitchFamily="18" charset="0"/>
                <a:cs typeface="Arial" panose="020B0604020202020204" pitchFamily="34" charset="0"/>
                <a:sym typeface="+mn-ea"/>
              </a:rPr>
              <a:t> </a:t>
            </a:r>
            <a:r>
              <a:rPr lang="vi-VN" dirty="0" err="1">
                <a:effectLst/>
                <a:latin typeface="Times New Roman" panose="02020603050405020304" pitchFamily="18" charset="0"/>
                <a:cs typeface="Arial" panose="020B0604020202020204" pitchFamily="34" charset="0"/>
                <a:sym typeface="+mn-ea"/>
              </a:rPr>
              <a:t>hành</a:t>
            </a:r>
            <a:r>
              <a:rPr lang="vi-VN" dirty="0">
                <a:effectLst/>
                <a:latin typeface="Times New Roman" panose="02020603050405020304" pitchFamily="18" charset="0"/>
                <a:cs typeface="Arial" panose="020B0604020202020204" pitchFamily="34" charset="0"/>
                <a:sym typeface="+mn-ea"/>
              </a:rPr>
              <a:t> </a:t>
            </a:r>
            <a:r>
              <a:rPr lang="vi-VN" dirty="0" err="1">
                <a:effectLst/>
                <a:latin typeface="Times New Roman" panose="02020603050405020304" pitchFamily="18" charset="0"/>
                <a:cs typeface="Arial" panose="020B0604020202020204" pitchFamily="34" charset="0"/>
                <a:sym typeface="+mn-ea"/>
              </a:rPr>
              <a:t>kiểm</a:t>
            </a:r>
            <a:r>
              <a:rPr lang="vi-VN" dirty="0">
                <a:effectLst/>
                <a:latin typeface="Times New Roman" panose="02020603050405020304" pitchFamily="18" charset="0"/>
                <a:cs typeface="Arial" panose="020B0604020202020204" pitchFamily="34" charset="0"/>
                <a:sym typeface="+mn-ea"/>
              </a:rPr>
              <a:t> tra </a:t>
            </a:r>
            <a:r>
              <a:rPr lang="vi-VN" dirty="0" err="1">
                <a:effectLst/>
                <a:latin typeface="Times New Roman" panose="02020603050405020304" pitchFamily="18" charset="0"/>
                <a:cs typeface="Arial" panose="020B0604020202020204" pitchFamily="34" charset="0"/>
                <a:sym typeface="+mn-ea"/>
              </a:rPr>
              <a:t>có</a:t>
            </a:r>
            <a:r>
              <a:rPr lang="vi-VN" dirty="0">
                <a:effectLst/>
                <a:latin typeface="Times New Roman" panose="02020603050405020304" pitchFamily="18" charset="0"/>
                <a:cs typeface="Arial" panose="020B0604020202020204" pitchFamily="34" charset="0"/>
                <a:sym typeface="+mn-ea"/>
              </a:rPr>
              <a:t> va </a:t>
            </a:r>
            <a:r>
              <a:rPr lang="vi-VN" dirty="0" err="1">
                <a:effectLst/>
                <a:latin typeface="Times New Roman" panose="02020603050405020304" pitchFamily="18" charset="0"/>
                <a:cs typeface="Arial" panose="020B0604020202020204" pitchFamily="34" charset="0"/>
                <a:sym typeface="+mn-ea"/>
              </a:rPr>
              <a:t>chạm</a:t>
            </a:r>
            <a:r>
              <a:rPr lang="vi-VN" dirty="0">
                <a:effectLst/>
                <a:latin typeface="Times New Roman" panose="02020603050405020304" pitchFamily="18" charset="0"/>
                <a:cs typeface="Arial" panose="020B0604020202020204" pitchFamily="34" charset="0"/>
                <a:sym typeface="+mn-ea"/>
              </a:rPr>
              <a:t> </a:t>
            </a:r>
            <a:r>
              <a:rPr lang="vi-VN" dirty="0" err="1">
                <a:effectLst/>
                <a:latin typeface="Times New Roman" panose="02020603050405020304" pitchFamily="18" charset="0"/>
                <a:cs typeface="Arial" panose="020B0604020202020204" pitchFamily="34" charset="0"/>
                <a:sym typeface="+mn-ea"/>
              </a:rPr>
              <a:t>với</a:t>
            </a:r>
            <a:r>
              <a:rPr lang="vi-VN" dirty="0">
                <a:effectLst/>
                <a:latin typeface="Times New Roman" panose="02020603050405020304" pitchFamily="18" charset="0"/>
                <a:cs typeface="Arial" panose="020B0604020202020204" pitchFamily="34" charset="0"/>
                <a:sym typeface="+mn-ea"/>
              </a:rPr>
              <a:t> </a:t>
            </a:r>
            <a:r>
              <a:rPr lang="vi-VN" dirty="0" err="1">
                <a:effectLst/>
                <a:latin typeface="Times New Roman" panose="02020603050405020304" pitchFamily="18" charset="0"/>
                <a:cs typeface="Arial" panose="020B0604020202020204" pitchFamily="34" charset="0"/>
                <a:sym typeface="+mn-ea"/>
              </a:rPr>
              <a:t>người</a:t>
            </a:r>
            <a:r>
              <a:rPr lang="vi-VN" dirty="0">
                <a:effectLst/>
                <a:latin typeface="Times New Roman" panose="02020603050405020304" pitchFamily="18" charset="0"/>
                <a:cs typeface="Arial" panose="020B0604020202020204" pitchFamily="34" charset="0"/>
                <a:sym typeface="+mn-ea"/>
              </a:rPr>
              <a:t> qua </a:t>
            </a:r>
            <a:r>
              <a:rPr lang="vi-VN" dirty="0" err="1">
                <a:effectLst/>
                <a:latin typeface="Times New Roman" panose="02020603050405020304" pitchFamily="18" charset="0"/>
                <a:cs typeface="Arial" panose="020B0604020202020204" pitchFamily="34" charset="0"/>
                <a:sym typeface="+mn-ea"/>
              </a:rPr>
              <a:t>đường</a:t>
            </a:r>
            <a:r>
              <a:rPr lang="vi-VN" dirty="0">
                <a:effectLst/>
                <a:latin typeface="Times New Roman" panose="02020603050405020304" pitchFamily="18" charset="0"/>
                <a:cs typeface="Arial" panose="020B0604020202020204" pitchFamily="34" charset="0"/>
                <a:sym typeface="+mn-ea"/>
              </a:rPr>
              <a:t> </a:t>
            </a:r>
            <a:r>
              <a:rPr lang="vi-VN" dirty="0" err="1">
                <a:effectLst/>
                <a:latin typeface="Times New Roman" panose="02020603050405020304" pitchFamily="18" charset="0"/>
                <a:cs typeface="Arial" panose="020B0604020202020204" pitchFamily="34" charset="0"/>
                <a:sym typeface="+mn-ea"/>
              </a:rPr>
              <a:t>trước</a:t>
            </a:r>
            <a:r>
              <a:rPr lang="vi-VN" dirty="0">
                <a:effectLst/>
                <a:latin typeface="Times New Roman" panose="02020603050405020304" pitchFamily="18" charset="0"/>
                <a:cs typeface="Arial" panose="020B0604020202020204" pitchFamily="34" charset="0"/>
                <a:sym typeface="+mn-ea"/>
              </a:rPr>
              <a:t> </a:t>
            </a:r>
            <a:r>
              <a:rPr lang="vi-VN" dirty="0" err="1">
                <a:effectLst/>
                <a:latin typeface="Times New Roman" panose="02020603050405020304" pitchFamily="18" charset="0"/>
                <a:cs typeface="Arial" panose="020B0604020202020204" pitchFamily="34" charset="0"/>
                <a:sym typeface="+mn-ea"/>
              </a:rPr>
              <a:t>đó</a:t>
            </a:r>
            <a:r>
              <a:rPr lang="vi-VN" dirty="0">
                <a:effectLst/>
                <a:latin typeface="Times New Roman" panose="02020603050405020304" pitchFamily="18" charset="0"/>
                <a:cs typeface="Arial" panose="020B0604020202020204" pitchFamily="34" charset="0"/>
                <a:sym typeface="+mn-ea"/>
              </a:rPr>
              <a:t> </a:t>
            </a:r>
            <a:r>
              <a:rPr lang="vi-VN" dirty="0" err="1">
                <a:effectLst/>
                <a:latin typeface="Times New Roman" panose="02020603050405020304" pitchFamily="18" charset="0"/>
                <a:cs typeface="Arial" panose="020B0604020202020204" pitchFamily="34" charset="0"/>
                <a:sym typeface="+mn-ea"/>
              </a:rPr>
              <a:t>nếu</a:t>
            </a:r>
            <a:r>
              <a:rPr lang="vi-VN" dirty="0">
                <a:effectLst/>
                <a:latin typeface="Times New Roman" panose="02020603050405020304" pitchFamily="18" charset="0"/>
                <a:cs typeface="Arial" panose="020B0604020202020204" pitchFamily="34" charset="0"/>
                <a:sym typeface="+mn-ea"/>
              </a:rPr>
              <a:t> không </a:t>
            </a:r>
            <a:r>
              <a:rPr lang="vi-VN" dirty="0" err="1">
                <a:effectLst/>
                <a:latin typeface="Times New Roman" panose="02020603050405020304" pitchFamily="18" charset="0"/>
                <a:cs typeface="Arial" panose="020B0604020202020204" pitchFamily="34" charset="0"/>
                <a:sym typeface="+mn-ea"/>
              </a:rPr>
              <a:t>thì</a:t>
            </a:r>
            <a:r>
              <a:rPr lang="vi-VN" dirty="0">
                <a:effectLst/>
                <a:latin typeface="Times New Roman" panose="02020603050405020304" pitchFamily="18" charset="0"/>
                <a:cs typeface="Arial" panose="020B0604020202020204" pitchFamily="34" charset="0"/>
                <a:sym typeface="+mn-ea"/>
              </a:rPr>
              <a:t> lưu </a:t>
            </a:r>
            <a:r>
              <a:rPr lang="vi-VN" dirty="0" err="1">
                <a:effectLst/>
                <a:latin typeface="Times New Roman" panose="02020603050405020304" pitchFamily="18" charset="0"/>
                <a:cs typeface="Arial" panose="020B0604020202020204" pitchFamily="34" charset="0"/>
                <a:sym typeface="+mn-ea"/>
              </a:rPr>
              <a:t>người</a:t>
            </a:r>
            <a:r>
              <a:rPr lang="vi-VN" dirty="0">
                <a:effectLst/>
                <a:latin typeface="Times New Roman" panose="02020603050405020304" pitchFamily="18" charset="0"/>
                <a:cs typeface="Arial" panose="020B0604020202020204" pitchFamily="34" charset="0"/>
                <a:sym typeface="+mn-ea"/>
              </a:rPr>
              <a:t> qua </a:t>
            </a:r>
            <a:r>
              <a:rPr lang="vi-VN" dirty="0" err="1">
                <a:effectLst/>
                <a:latin typeface="Times New Roman" panose="02020603050405020304" pitchFamily="18" charset="0"/>
                <a:cs typeface="Arial" panose="020B0604020202020204" pitchFamily="34" charset="0"/>
                <a:sym typeface="+mn-ea"/>
              </a:rPr>
              <a:t>đường</a:t>
            </a:r>
            <a:r>
              <a:rPr lang="vi-VN" dirty="0">
                <a:effectLst/>
                <a:latin typeface="Times New Roman" panose="02020603050405020304" pitchFamily="18" charset="0"/>
                <a:cs typeface="Arial" panose="020B0604020202020204" pitchFamily="34" charset="0"/>
                <a:sym typeface="+mn-ea"/>
              </a:rPr>
              <a:t> </a:t>
            </a:r>
            <a:r>
              <a:rPr lang="vi-VN" dirty="0" err="1">
                <a:effectLst/>
                <a:latin typeface="Times New Roman" panose="02020603050405020304" pitchFamily="18" charset="0"/>
                <a:cs typeface="Arial" panose="020B0604020202020204" pitchFamily="34" charset="0"/>
                <a:sym typeface="+mn-ea"/>
              </a:rPr>
              <a:t>thành</a:t>
            </a:r>
            <a:r>
              <a:rPr lang="vi-VN" dirty="0">
                <a:effectLst/>
                <a:latin typeface="Times New Roman" panose="02020603050405020304" pitchFamily="18" charset="0"/>
                <a:cs typeface="Arial" panose="020B0604020202020204" pitchFamily="34" charset="0"/>
                <a:sym typeface="+mn-ea"/>
              </a:rPr>
              <a:t> công, </a:t>
            </a:r>
            <a:r>
              <a:rPr lang="vi-VN" dirty="0" err="1">
                <a:effectLst/>
                <a:latin typeface="Times New Roman" panose="02020603050405020304" pitchFamily="18" charset="0"/>
                <a:cs typeface="Arial" panose="020B0604020202020204" pitchFamily="34" charset="0"/>
                <a:sym typeface="+mn-ea"/>
              </a:rPr>
              <a:t>ngược</a:t>
            </a:r>
            <a:r>
              <a:rPr lang="vi-VN" dirty="0">
                <a:effectLst/>
                <a:latin typeface="Times New Roman" panose="02020603050405020304" pitchFamily="18" charset="0"/>
                <a:cs typeface="Arial" panose="020B0604020202020204" pitchFamily="34" charset="0"/>
                <a:sym typeface="+mn-ea"/>
              </a:rPr>
              <a:t> </a:t>
            </a:r>
            <a:r>
              <a:rPr lang="vi-VN" dirty="0" err="1">
                <a:effectLst/>
                <a:latin typeface="Times New Roman" panose="02020603050405020304" pitchFamily="18" charset="0"/>
                <a:cs typeface="Arial" panose="020B0604020202020204" pitchFamily="34" charset="0"/>
                <a:sym typeface="+mn-ea"/>
              </a:rPr>
              <a:t>lại</a:t>
            </a:r>
            <a:r>
              <a:rPr lang="vi-VN" dirty="0">
                <a:effectLst/>
                <a:latin typeface="Times New Roman" panose="02020603050405020304" pitchFamily="18" charset="0"/>
                <a:cs typeface="Arial" panose="020B0604020202020204" pitchFamily="34" charset="0"/>
                <a:sym typeface="+mn-ea"/>
              </a:rPr>
              <a:t> </a:t>
            </a:r>
            <a:r>
              <a:rPr lang="vi-VN" dirty="0" err="1">
                <a:effectLst/>
                <a:latin typeface="Times New Roman" panose="02020603050405020304" pitchFamily="18" charset="0"/>
                <a:cs typeface="Arial" panose="020B0604020202020204" pitchFamily="34" charset="0"/>
                <a:sym typeface="+mn-ea"/>
              </a:rPr>
              <a:t>thì</a:t>
            </a:r>
            <a:r>
              <a:rPr lang="vi-VN" dirty="0">
                <a:effectLst/>
                <a:latin typeface="Times New Roman" panose="02020603050405020304" pitchFamily="18" charset="0"/>
                <a:cs typeface="Arial" panose="020B0604020202020204" pitchFamily="34" charset="0"/>
                <a:sym typeface="+mn-ea"/>
              </a:rPr>
              <a:t> </a:t>
            </a:r>
            <a:r>
              <a:rPr lang="vi-VN" dirty="0" err="1">
                <a:effectLst/>
                <a:latin typeface="Times New Roman" panose="02020603050405020304" pitchFamily="18" charset="0"/>
                <a:cs typeface="Arial" panose="020B0604020202020204" pitchFamily="34" charset="0"/>
                <a:sym typeface="+mn-ea"/>
              </a:rPr>
              <a:t>vào</a:t>
            </a:r>
            <a:r>
              <a:rPr lang="vi-VN" dirty="0">
                <a:effectLst/>
                <a:latin typeface="Times New Roman" panose="02020603050405020304" pitchFamily="18" charset="0"/>
                <a:cs typeface="Arial" panose="020B0604020202020204" pitchFamily="34" charset="0"/>
                <a:sym typeface="+mn-ea"/>
              </a:rPr>
              <a:t> </a:t>
            </a:r>
            <a:r>
              <a:rPr lang="vi-VN" dirty="0" err="1">
                <a:effectLst/>
                <a:latin typeface="Times New Roman" panose="02020603050405020304" pitchFamily="18" charset="0"/>
                <a:cs typeface="Arial" panose="020B0604020202020204" pitchFamily="34" charset="0"/>
                <a:sym typeface="+mn-ea"/>
              </a:rPr>
              <a:t>ProcessDead</a:t>
            </a:r>
            <a:r>
              <a:rPr lang="vi-VN" dirty="0">
                <a:effectLst/>
                <a:latin typeface="Times New Roman" panose="02020603050405020304" pitchFamily="18" charset="0"/>
                <a:cs typeface="Arial" panose="020B0604020202020204" pitchFamily="34" charset="0"/>
                <a:sym typeface="+mn-ea"/>
              </a:rPr>
              <a:t>. </a:t>
            </a:r>
            <a:endParaRPr lang="en-US" dirty="0">
              <a:effectLst/>
              <a:latin typeface="Times New Roman" panose="02020603050405020304" pitchFamily="18" charset="0"/>
              <a:cs typeface="Arial" panose="020B0604020202020204" pitchFamily="34" charset="0"/>
            </a:endParaRPr>
          </a:p>
          <a:p>
            <a:pPr marL="0" indent="0">
              <a:buNone/>
            </a:pPr>
            <a:r>
              <a:rPr lang="vi-VN" dirty="0" err="1">
                <a:effectLst/>
                <a:latin typeface="Times New Roman" panose="02020603050405020304" pitchFamily="18" charset="0"/>
                <a:cs typeface="Arial" panose="020B0604020202020204" pitchFamily="34" charset="0"/>
                <a:sym typeface="+mn-ea"/>
              </a:rPr>
              <a:t>Hàm</a:t>
            </a:r>
            <a:r>
              <a:rPr lang="vi-VN" dirty="0">
                <a:effectLst/>
                <a:latin typeface="Times New Roman" panose="02020603050405020304" pitchFamily="18" charset="0"/>
                <a:cs typeface="Arial" panose="020B0604020202020204" pitchFamily="34" charset="0"/>
                <a:sym typeface="+mn-ea"/>
              </a:rPr>
              <a:t> </a:t>
            </a:r>
            <a:r>
              <a:rPr lang="vi-VN" b="1" dirty="0" err="1">
                <a:effectLst/>
                <a:latin typeface="Consolas" panose="020B0609020204030204" pitchFamily="49" charset="0"/>
                <a:ea typeface="Times New Roman" panose="02020603050405020304" pitchFamily="18" charset="0"/>
                <a:cs typeface="Times New Roman" panose="02020603050405020304" pitchFamily="18" charset="0"/>
                <a:sym typeface="+mn-ea"/>
              </a:rPr>
              <a:t>Notice</a:t>
            </a:r>
            <a:r>
              <a:rPr lang="vi-VN" b="1" dirty="0">
                <a:effectLst/>
                <a:latin typeface="Consolas" panose="020B0609020204030204" pitchFamily="49" charset="0"/>
                <a:ea typeface="Times New Roman" panose="02020603050405020304" pitchFamily="18" charset="0"/>
                <a:cs typeface="Times New Roman" panose="02020603050405020304" pitchFamily="18" charset="0"/>
                <a:sym typeface="+mn-ea"/>
              </a:rPr>
              <a:t>(</a:t>
            </a:r>
            <a:r>
              <a:rPr lang="vi-VN" b="1" dirty="0" err="1">
                <a:solidFill>
                  <a:srgbClr val="4472C4"/>
                </a:solidFill>
                <a:effectLst/>
                <a:latin typeface="Consolas" panose="020B0609020204030204" pitchFamily="49" charset="0"/>
                <a:ea typeface="Times New Roman" panose="02020603050405020304" pitchFamily="18" charset="0"/>
                <a:cs typeface="Times New Roman" panose="02020603050405020304" pitchFamily="18" charset="0"/>
                <a:sym typeface="+mn-ea"/>
              </a:rPr>
              <a:t>int</a:t>
            </a:r>
            <a:r>
              <a:rPr lang="vi-VN" b="1" dirty="0">
                <a:solidFill>
                  <a:srgbClr val="4472C4"/>
                </a:solidFill>
                <a:effectLst/>
                <a:latin typeface="Consolas" panose="020B0609020204030204" pitchFamily="49" charset="0"/>
                <a:ea typeface="Times New Roman" panose="02020603050405020304" pitchFamily="18" charset="0"/>
                <a:cs typeface="Times New Roman" panose="02020603050405020304" pitchFamily="18" charset="0"/>
                <a:sym typeface="+mn-ea"/>
              </a:rPr>
              <a:t> </a:t>
            </a:r>
            <a:r>
              <a:rPr lang="vi-VN" b="1" dirty="0">
                <a:effectLst/>
                <a:latin typeface="Consolas" panose="020B0609020204030204" pitchFamily="49" charset="0"/>
                <a:ea typeface="Times New Roman" panose="02020603050405020304" pitchFamily="18" charset="0"/>
                <a:cs typeface="Times New Roman" panose="02020603050405020304" pitchFamily="18" charset="0"/>
                <a:sym typeface="+mn-ea"/>
              </a:rPr>
              <a:t>&amp;</a:t>
            </a:r>
            <a:r>
              <a:rPr lang="vi-VN" b="1" dirty="0" err="1">
                <a:solidFill>
                  <a:srgbClr val="767171"/>
                </a:solidFill>
                <a:effectLst/>
                <a:latin typeface="Consolas" panose="020B0609020204030204" pitchFamily="49" charset="0"/>
                <a:ea typeface="Times New Roman" panose="02020603050405020304" pitchFamily="18" charset="0"/>
                <a:cs typeface="Times New Roman" panose="02020603050405020304" pitchFamily="18" charset="0"/>
                <a:sym typeface="+mn-ea"/>
              </a:rPr>
              <a:t>choice</a:t>
            </a:r>
            <a:r>
              <a:rPr lang="vi-VN" b="1" dirty="0">
                <a:effectLst/>
                <a:latin typeface="Consolas" panose="020B0609020204030204" pitchFamily="49" charset="0"/>
                <a:ea typeface="Times New Roman" panose="02020603050405020304" pitchFamily="18" charset="0"/>
                <a:cs typeface="Times New Roman" panose="02020603050405020304" pitchFamily="18" charset="0"/>
                <a:sym typeface="+mn-ea"/>
              </a:rPr>
              <a:t>)</a:t>
            </a:r>
            <a:r>
              <a:rPr lang="vi-VN" dirty="0">
                <a:effectLst/>
                <a:latin typeface="Times New Roman" panose="02020603050405020304" pitchFamily="18" charset="0"/>
                <a:cs typeface="Arial" panose="020B0604020202020204" pitchFamily="34" charset="0"/>
                <a:sym typeface="+mn-ea"/>
              </a:rPr>
              <a:t>: </a:t>
            </a:r>
            <a:r>
              <a:rPr lang="vi-VN" dirty="0" err="1">
                <a:effectLst/>
                <a:latin typeface="Times New Roman" panose="02020603050405020304" pitchFamily="18" charset="0"/>
                <a:cs typeface="Arial" panose="020B0604020202020204" pitchFamily="34" charset="0"/>
                <a:sym typeface="+mn-ea"/>
              </a:rPr>
              <a:t>màn</a:t>
            </a:r>
            <a:r>
              <a:rPr lang="vi-VN" dirty="0">
                <a:effectLst/>
                <a:latin typeface="Times New Roman" panose="02020603050405020304" pitchFamily="18" charset="0"/>
                <a:cs typeface="Arial" panose="020B0604020202020204" pitchFamily="34" charset="0"/>
                <a:sym typeface="+mn-ea"/>
              </a:rPr>
              <a:t> </a:t>
            </a:r>
            <a:r>
              <a:rPr lang="vi-VN" dirty="0" err="1">
                <a:effectLst/>
                <a:latin typeface="Times New Roman" panose="02020603050405020304" pitchFamily="18" charset="0"/>
                <a:cs typeface="Arial" panose="020B0604020202020204" pitchFamily="34" charset="0"/>
                <a:sym typeface="+mn-ea"/>
              </a:rPr>
              <a:t>hình</a:t>
            </a:r>
            <a:r>
              <a:rPr lang="vi-VN" dirty="0">
                <a:effectLst/>
                <a:latin typeface="Times New Roman" panose="02020603050405020304" pitchFamily="18" charset="0"/>
                <a:cs typeface="Arial" panose="020B0604020202020204" pitchFamily="34" charset="0"/>
                <a:sym typeface="+mn-ea"/>
              </a:rPr>
              <a:t> khi </a:t>
            </a:r>
            <a:r>
              <a:rPr lang="vi-VN" dirty="0" err="1">
                <a:effectLst/>
                <a:latin typeface="Times New Roman" panose="02020603050405020304" pitchFamily="18" charset="0"/>
                <a:cs typeface="Arial" panose="020B0604020202020204" pitchFamily="34" charset="0"/>
                <a:sym typeface="+mn-ea"/>
              </a:rPr>
              <a:t>mới</a:t>
            </a:r>
            <a:r>
              <a:rPr lang="vi-VN" dirty="0">
                <a:effectLst/>
                <a:latin typeface="Times New Roman" panose="02020603050405020304" pitchFamily="18" charset="0"/>
                <a:cs typeface="Arial" panose="020B0604020202020204" pitchFamily="34" charset="0"/>
                <a:sym typeface="+mn-ea"/>
              </a:rPr>
              <a:t> </a:t>
            </a:r>
            <a:r>
              <a:rPr lang="vi-VN" dirty="0" err="1">
                <a:effectLst/>
                <a:latin typeface="Times New Roman" panose="02020603050405020304" pitchFamily="18" charset="0"/>
                <a:cs typeface="Arial" panose="020B0604020202020204" pitchFamily="34" charset="0"/>
                <a:sym typeface="+mn-ea"/>
              </a:rPr>
              <a:t>vào</a:t>
            </a:r>
            <a:r>
              <a:rPr lang="vi-VN" dirty="0">
                <a:effectLst/>
                <a:latin typeface="Times New Roman" panose="02020603050405020304" pitchFamily="18" charset="0"/>
                <a:cs typeface="Arial" panose="020B0604020202020204" pitchFamily="34" charset="0"/>
                <a:sym typeface="+mn-ea"/>
              </a:rPr>
              <a:t> </a:t>
            </a:r>
            <a:r>
              <a:rPr lang="vi-VN" dirty="0" err="1">
                <a:effectLst/>
                <a:latin typeface="Times New Roman" panose="02020603050405020304" pitchFamily="18" charset="0"/>
                <a:cs typeface="Arial" panose="020B0604020202020204" pitchFamily="34" charset="0"/>
                <a:sym typeface="+mn-ea"/>
              </a:rPr>
              <a:t>game</a:t>
            </a:r>
            <a:r>
              <a:rPr lang="vi-VN" dirty="0">
                <a:effectLst/>
                <a:latin typeface="Times New Roman" panose="02020603050405020304" pitchFamily="18" charset="0"/>
                <a:cs typeface="Arial" panose="020B0604020202020204" pitchFamily="34" charset="0"/>
                <a:sym typeface="+mn-ea"/>
              </a:rPr>
              <a:t>, </a:t>
            </a:r>
            <a:r>
              <a:rPr lang="vi-VN" dirty="0" err="1">
                <a:effectLst/>
                <a:latin typeface="Times New Roman" panose="02020603050405020304" pitchFamily="18" charset="0"/>
                <a:cs typeface="Arial" panose="020B0604020202020204" pitchFamily="34" charset="0"/>
                <a:sym typeface="+mn-ea"/>
              </a:rPr>
              <a:t>với</a:t>
            </a:r>
            <a:r>
              <a:rPr lang="vi-VN" dirty="0">
                <a:effectLst/>
                <a:latin typeface="Times New Roman" panose="02020603050405020304" pitchFamily="18" charset="0"/>
                <a:cs typeface="Arial" panose="020B0604020202020204" pitchFamily="34" charset="0"/>
                <a:sym typeface="+mn-ea"/>
              </a:rPr>
              <a:t> </a:t>
            </a:r>
            <a:r>
              <a:rPr lang="vi-VN" dirty="0" err="1">
                <a:effectLst/>
                <a:latin typeface="Times New Roman" panose="02020603050405020304" pitchFamily="18" charset="0"/>
                <a:cs typeface="Arial" panose="020B0604020202020204" pitchFamily="34" charset="0"/>
                <a:sym typeface="+mn-ea"/>
              </a:rPr>
              <a:t>các</a:t>
            </a:r>
            <a:r>
              <a:rPr lang="vi-VN" dirty="0">
                <a:effectLst/>
                <a:latin typeface="Times New Roman" panose="02020603050405020304" pitchFamily="18" charset="0"/>
                <a:cs typeface="Arial" panose="020B0604020202020204" pitchFamily="34" charset="0"/>
                <a:sym typeface="+mn-ea"/>
              </a:rPr>
              <a:t> </a:t>
            </a:r>
            <a:r>
              <a:rPr lang="vi-VN" dirty="0" err="1">
                <a:effectLst/>
                <a:latin typeface="Times New Roman" panose="02020603050405020304" pitchFamily="18" charset="0"/>
                <a:cs typeface="Arial" panose="020B0604020202020204" pitchFamily="34" charset="0"/>
                <a:sym typeface="+mn-ea"/>
              </a:rPr>
              <a:t>lựa</a:t>
            </a:r>
            <a:r>
              <a:rPr lang="vi-VN" dirty="0">
                <a:effectLst/>
                <a:latin typeface="Times New Roman" panose="02020603050405020304" pitchFamily="18" charset="0"/>
                <a:cs typeface="Arial" panose="020B0604020202020204" pitchFamily="34" charset="0"/>
                <a:sym typeface="+mn-ea"/>
              </a:rPr>
              <a:t> </a:t>
            </a:r>
            <a:r>
              <a:rPr lang="vi-VN" dirty="0" err="1">
                <a:effectLst/>
                <a:latin typeface="Times New Roman" panose="02020603050405020304" pitchFamily="18" charset="0"/>
                <a:cs typeface="Arial" panose="020B0604020202020204" pitchFamily="34" charset="0"/>
                <a:sym typeface="+mn-ea"/>
              </a:rPr>
              <a:t>chọn</a:t>
            </a:r>
            <a:r>
              <a:rPr lang="vi-VN" dirty="0">
                <a:effectLst/>
                <a:latin typeface="Times New Roman" panose="02020603050405020304" pitchFamily="18" charset="0"/>
                <a:cs typeface="Arial" panose="020B0604020202020204" pitchFamily="34" charset="0"/>
                <a:sym typeface="+mn-ea"/>
              </a:rPr>
              <a:t> chơi, xem </a:t>
            </a:r>
            <a:r>
              <a:rPr lang="vi-VN" dirty="0" err="1">
                <a:effectLst/>
                <a:latin typeface="Times New Roman" panose="02020603050405020304" pitchFamily="18" charset="0"/>
                <a:cs typeface="Arial" panose="020B0604020202020204" pitchFamily="34" charset="0"/>
                <a:sym typeface="+mn-ea"/>
              </a:rPr>
              <a:t>luật</a:t>
            </a:r>
            <a:r>
              <a:rPr lang="vi-VN" dirty="0">
                <a:effectLst/>
                <a:latin typeface="Times New Roman" panose="02020603050405020304" pitchFamily="18" charset="0"/>
                <a:cs typeface="Arial" panose="020B0604020202020204" pitchFamily="34" charset="0"/>
                <a:sym typeface="+mn-ea"/>
              </a:rPr>
              <a:t>, xem thông tin </a:t>
            </a:r>
            <a:r>
              <a:rPr lang="vi-VN" dirty="0" err="1">
                <a:effectLst/>
                <a:latin typeface="Times New Roman" panose="02020603050405020304" pitchFamily="18" charset="0"/>
                <a:cs typeface="Arial" panose="020B0604020202020204" pitchFamily="34" charset="0"/>
                <a:sym typeface="+mn-ea"/>
              </a:rPr>
              <a:t>và</a:t>
            </a:r>
            <a:r>
              <a:rPr lang="vi-VN" dirty="0">
                <a:effectLst/>
                <a:latin typeface="Times New Roman" panose="02020603050405020304" pitchFamily="18" charset="0"/>
                <a:cs typeface="Arial" panose="020B0604020202020204" pitchFamily="34" charset="0"/>
                <a:sym typeface="+mn-ea"/>
              </a:rPr>
              <a:t> </a:t>
            </a:r>
            <a:r>
              <a:rPr lang="vi-VN" dirty="0" err="1">
                <a:effectLst/>
                <a:latin typeface="Times New Roman" panose="02020603050405020304" pitchFamily="18" charset="0"/>
                <a:cs typeface="Arial" panose="020B0604020202020204" pitchFamily="34" charset="0"/>
                <a:sym typeface="+mn-ea"/>
              </a:rPr>
              <a:t>thoát</a:t>
            </a:r>
            <a:r>
              <a:rPr lang="vi-VN" dirty="0">
                <a:effectLst/>
                <a:latin typeface="Times New Roman" panose="02020603050405020304" pitchFamily="18" charset="0"/>
                <a:cs typeface="Arial" panose="020B0604020202020204" pitchFamily="34" charset="0"/>
                <a:sym typeface="+mn-ea"/>
              </a:rPr>
              <a:t>. </a:t>
            </a:r>
            <a:endParaRPr lang="en-US" dirty="0">
              <a:effectLst/>
              <a:latin typeface="Times New Roman" panose="02020603050405020304" pitchFamily="18" charset="0"/>
              <a:cs typeface="Arial" panose="020B0604020202020204" pitchFamily="34" charset="0"/>
            </a:endParaRPr>
          </a:p>
          <a:p>
            <a:pPr marL="0" indent="0">
              <a:buNone/>
            </a:pPr>
            <a:r>
              <a:rPr lang="vi-VN" dirty="0" err="1">
                <a:effectLst/>
                <a:latin typeface="Times New Roman" panose="02020603050405020304" pitchFamily="18" charset="0"/>
                <a:cs typeface="Arial" panose="020B0604020202020204" pitchFamily="34" charset="0"/>
                <a:sym typeface="+mn-ea"/>
              </a:rPr>
              <a:t>Hàm</a:t>
            </a:r>
            <a:r>
              <a:rPr lang="vi-VN" dirty="0">
                <a:effectLst/>
                <a:latin typeface="Times New Roman" panose="02020603050405020304" pitchFamily="18" charset="0"/>
                <a:cs typeface="Arial" panose="020B0604020202020204" pitchFamily="34" charset="0"/>
                <a:sym typeface="+mn-ea"/>
              </a:rPr>
              <a:t> </a:t>
            </a:r>
            <a:r>
              <a:rPr lang="vi-VN" b="1" dirty="0" err="1">
                <a:effectLst/>
                <a:latin typeface="Consolas" panose="020B0609020204030204" pitchFamily="49" charset="0"/>
                <a:ea typeface="Times New Roman" panose="02020603050405020304" pitchFamily="18" charset="0"/>
                <a:cs typeface="Times New Roman" panose="02020603050405020304" pitchFamily="18" charset="0"/>
                <a:sym typeface="+mn-ea"/>
              </a:rPr>
              <a:t>Menu</a:t>
            </a:r>
            <a:r>
              <a:rPr lang="vi-VN" b="1" dirty="0">
                <a:effectLst/>
                <a:latin typeface="Consolas" panose="020B0609020204030204" pitchFamily="49" charset="0"/>
                <a:ea typeface="Times New Roman" panose="02020603050405020304" pitchFamily="18" charset="0"/>
                <a:cs typeface="Times New Roman" panose="02020603050405020304" pitchFamily="18" charset="0"/>
                <a:sym typeface="+mn-ea"/>
              </a:rPr>
              <a:t>()</a:t>
            </a:r>
            <a:r>
              <a:rPr lang="vi-VN" dirty="0">
                <a:effectLst/>
                <a:latin typeface="Times New Roman" panose="02020603050405020304" pitchFamily="18" charset="0"/>
                <a:cs typeface="Arial" panose="020B0604020202020204" pitchFamily="34" charset="0"/>
                <a:sym typeface="+mn-ea"/>
              </a:rPr>
              <a:t>: truy </a:t>
            </a:r>
            <a:r>
              <a:rPr lang="vi-VN" dirty="0" err="1">
                <a:effectLst/>
                <a:latin typeface="Times New Roman" panose="02020603050405020304" pitchFamily="18" charset="0"/>
                <a:cs typeface="Arial" panose="020B0604020202020204" pitchFamily="34" charset="0"/>
                <a:sym typeface="+mn-ea"/>
              </a:rPr>
              <a:t>cập</a:t>
            </a:r>
            <a:r>
              <a:rPr lang="vi-VN" dirty="0">
                <a:effectLst/>
                <a:latin typeface="Times New Roman" panose="02020603050405020304" pitchFamily="18" charset="0"/>
                <a:cs typeface="Arial" panose="020B0604020202020204" pitchFamily="34" charset="0"/>
                <a:sym typeface="+mn-ea"/>
              </a:rPr>
              <a:t> </a:t>
            </a:r>
            <a:r>
              <a:rPr lang="vi-VN" dirty="0" err="1">
                <a:effectLst/>
                <a:latin typeface="Times New Roman" panose="02020603050405020304" pitchFamily="18" charset="0"/>
                <a:cs typeface="Arial" panose="020B0604020202020204" pitchFamily="34" charset="0"/>
                <a:sym typeface="+mn-ea"/>
              </a:rPr>
              <a:t>các</a:t>
            </a:r>
            <a:r>
              <a:rPr lang="vi-VN" dirty="0">
                <a:effectLst/>
                <a:latin typeface="Times New Roman" panose="02020603050405020304" pitchFamily="18" charset="0"/>
                <a:cs typeface="Arial" panose="020B0604020202020204" pitchFamily="34" charset="0"/>
                <a:sym typeface="+mn-ea"/>
              </a:rPr>
              <a:t> </a:t>
            </a:r>
            <a:r>
              <a:rPr lang="vi-VN" dirty="0" err="1">
                <a:effectLst/>
                <a:latin typeface="Times New Roman" panose="02020603050405020304" pitchFamily="18" charset="0"/>
                <a:cs typeface="Arial" panose="020B0604020202020204" pitchFamily="34" charset="0"/>
                <a:sym typeface="+mn-ea"/>
              </a:rPr>
              <a:t>hàm</a:t>
            </a:r>
            <a:r>
              <a:rPr lang="vi-VN" dirty="0">
                <a:effectLst/>
                <a:latin typeface="Times New Roman" panose="02020603050405020304" pitchFamily="18" charset="0"/>
                <a:cs typeface="Arial" panose="020B0604020202020204" pitchFamily="34" charset="0"/>
                <a:sym typeface="+mn-ea"/>
              </a:rPr>
              <a:t> chơi </a:t>
            </a:r>
            <a:r>
              <a:rPr lang="vi-VN" dirty="0" err="1">
                <a:effectLst/>
                <a:latin typeface="Times New Roman" panose="02020603050405020304" pitchFamily="18" charset="0"/>
                <a:cs typeface="Arial" panose="020B0604020202020204" pitchFamily="34" charset="0"/>
                <a:sym typeface="+mn-ea"/>
              </a:rPr>
              <a:t>game</a:t>
            </a:r>
            <a:r>
              <a:rPr lang="vi-VN" dirty="0">
                <a:effectLst/>
                <a:latin typeface="Times New Roman" panose="02020603050405020304" pitchFamily="18" charset="0"/>
                <a:cs typeface="Arial" panose="020B0604020202020204" pitchFamily="34" charset="0"/>
                <a:sym typeface="+mn-ea"/>
              </a:rPr>
              <a:t> khi </a:t>
            </a:r>
            <a:r>
              <a:rPr lang="vi-VN" dirty="0" err="1">
                <a:effectLst/>
                <a:latin typeface="Times New Roman" panose="02020603050405020304" pitchFamily="18" charset="0"/>
                <a:cs typeface="Arial" panose="020B0604020202020204" pitchFamily="34" charset="0"/>
                <a:sym typeface="+mn-ea"/>
              </a:rPr>
              <a:t>đã</a:t>
            </a:r>
            <a:r>
              <a:rPr lang="vi-VN" dirty="0">
                <a:effectLst/>
                <a:latin typeface="Times New Roman" panose="02020603050405020304" pitchFamily="18" charset="0"/>
                <a:cs typeface="Arial" panose="020B0604020202020204" pitchFamily="34" charset="0"/>
                <a:sym typeface="+mn-ea"/>
              </a:rPr>
              <a:t> </a:t>
            </a:r>
            <a:r>
              <a:rPr lang="vi-VN" dirty="0" err="1">
                <a:effectLst/>
                <a:latin typeface="Times New Roman" panose="02020603050405020304" pitchFamily="18" charset="0"/>
                <a:cs typeface="Arial" panose="020B0604020202020204" pitchFamily="34" charset="0"/>
                <a:sym typeface="+mn-ea"/>
              </a:rPr>
              <a:t>nhập</a:t>
            </a:r>
            <a:r>
              <a:rPr lang="vi-VN" dirty="0">
                <a:effectLst/>
                <a:latin typeface="Times New Roman" panose="02020603050405020304" pitchFamily="18" charset="0"/>
                <a:cs typeface="Arial" panose="020B0604020202020204" pitchFamily="34" charset="0"/>
                <a:sym typeface="+mn-ea"/>
              </a:rPr>
              <a:t> </a:t>
            </a:r>
            <a:r>
              <a:rPr lang="vi-VN" dirty="0" err="1">
                <a:effectLst/>
                <a:latin typeface="Times New Roman" panose="02020603050405020304" pitchFamily="18" charset="0"/>
                <a:cs typeface="Arial" panose="020B0604020202020204" pitchFamily="34" charset="0"/>
                <a:sym typeface="+mn-ea"/>
              </a:rPr>
              <a:t>lựa</a:t>
            </a:r>
            <a:r>
              <a:rPr lang="vi-VN" dirty="0">
                <a:effectLst/>
                <a:latin typeface="Times New Roman" panose="02020603050405020304" pitchFamily="18" charset="0"/>
                <a:cs typeface="Arial" panose="020B0604020202020204" pitchFamily="34" charset="0"/>
                <a:sym typeface="+mn-ea"/>
              </a:rPr>
              <a:t> </a:t>
            </a:r>
            <a:r>
              <a:rPr lang="vi-VN" dirty="0" err="1">
                <a:effectLst/>
                <a:latin typeface="Times New Roman" panose="02020603050405020304" pitchFamily="18" charset="0"/>
                <a:cs typeface="Arial" panose="020B0604020202020204" pitchFamily="34" charset="0"/>
                <a:sym typeface="+mn-ea"/>
              </a:rPr>
              <a:t>chọn</a:t>
            </a:r>
            <a:r>
              <a:rPr lang="vi-VN" dirty="0">
                <a:effectLst/>
                <a:latin typeface="Times New Roman" panose="02020603050405020304" pitchFamily="18" charset="0"/>
                <a:cs typeface="Arial" panose="020B0604020202020204" pitchFamily="34" charset="0"/>
                <a:sym typeface="+mn-ea"/>
              </a:rPr>
              <a:t> ở </a:t>
            </a:r>
            <a:r>
              <a:rPr lang="vi-VN" dirty="0" err="1">
                <a:effectLst/>
                <a:latin typeface="Times New Roman" panose="02020603050405020304" pitchFamily="18" charset="0"/>
                <a:cs typeface="Arial" panose="020B0604020202020204" pitchFamily="34" charset="0"/>
                <a:sym typeface="+mn-ea"/>
              </a:rPr>
              <a:t>hàm</a:t>
            </a:r>
            <a:r>
              <a:rPr lang="vi-VN" dirty="0">
                <a:effectLst/>
                <a:latin typeface="Times New Roman" panose="02020603050405020304" pitchFamily="18" charset="0"/>
                <a:cs typeface="Arial" panose="020B0604020202020204" pitchFamily="34" charset="0"/>
                <a:sym typeface="+mn-ea"/>
              </a:rPr>
              <a:t> </a:t>
            </a:r>
            <a:r>
              <a:rPr lang="vi-VN" dirty="0" err="1">
                <a:effectLst/>
                <a:latin typeface="Times New Roman" panose="02020603050405020304" pitchFamily="18" charset="0"/>
                <a:cs typeface="Arial" panose="020B0604020202020204" pitchFamily="34" charset="0"/>
                <a:sym typeface="+mn-ea"/>
              </a:rPr>
              <a:t>Notice</a:t>
            </a:r>
            <a:r>
              <a:rPr lang="vi-VN" dirty="0">
                <a:effectLst/>
                <a:latin typeface="Times New Roman" panose="02020603050405020304" pitchFamily="18" charset="0"/>
                <a:cs typeface="Arial" panose="020B0604020202020204" pitchFamily="34" charset="0"/>
                <a:sym typeface="+mn-ea"/>
              </a:rPr>
              <a:t>. </a:t>
            </a:r>
            <a:endParaRPr lang="en-US" dirty="0">
              <a:effectLst/>
              <a:latin typeface="Times New Roman" panose="02020603050405020304" pitchFamily="18" charset="0"/>
              <a:cs typeface="Arial" panose="020B0604020202020204" pitchFamily="34" charset="0"/>
            </a:endParaRPr>
          </a:p>
          <a:p>
            <a:pPr marL="0" indent="0">
              <a:buNone/>
            </a:pPr>
            <a:r>
              <a:rPr lang="vi-VN" dirty="0" err="1">
                <a:effectLst/>
                <a:latin typeface="Times New Roman" panose="02020603050405020304" pitchFamily="18" charset="0"/>
                <a:cs typeface="Arial" panose="020B0604020202020204" pitchFamily="34" charset="0"/>
                <a:sym typeface="+mn-ea"/>
              </a:rPr>
              <a:t>Hàm</a:t>
            </a:r>
            <a:r>
              <a:rPr lang="vi-VN" dirty="0">
                <a:effectLst/>
                <a:latin typeface="Times New Roman" panose="02020603050405020304" pitchFamily="18" charset="0"/>
                <a:cs typeface="Arial" panose="020B0604020202020204" pitchFamily="34" charset="0"/>
                <a:sym typeface="+mn-ea"/>
              </a:rPr>
              <a:t> </a:t>
            </a:r>
            <a:r>
              <a:rPr lang="vi-VN" b="1" dirty="0" err="1">
                <a:effectLst/>
                <a:latin typeface="Consolas" panose="020B0609020204030204" pitchFamily="49" charset="0"/>
                <a:ea typeface="Times New Roman" panose="02020603050405020304" pitchFamily="18" charset="0"/>
                <a:cs typeface="Times New Roman" panose="02020603050405020304" pitchFamily="18" charset="0"/>
                <a:sym typeface="+mn-ea"/>
              </a:rPr>
              <a:t>About</a:t>
            </a:r>
            <a:r>
              <a:rPr lang="vi-VN" b="1" dirty="0">
                <a:effectLst/>
                <a:latin typeface="Consolas" panose="020B0609020204030204" pitchFamily="49" charset="0"/>
                <a:ea typeface="Times New Roman" panose="02020603050405020304" pitchFamily="18" charset="0"/>
                <a:cs typeface="Times New Roman" panose="02020603050405020304" pitchFamily="18" charset="0"/>
                <a:sym typeface="+mn-ea"/>
              </a:rPr>
              <a:t>()</a:t>
            </a:r>
            <a:r>
              <a:rPr lang="vi-VN" dirty="0">
                <a:effectLst/>
                <a:latin typeface="Times New Roman" panose="02020603050405020304" pitchFamily="18" charset="0"/>
                <a:cs typeface="Arial" panose="020B0604020202020204" pitchFamily="34" charset="0"/>
                <a:sym typeface="+mn-ea"/>
              </a:rPr>
              <a:t>: </a:t>
            </a:r>
            <a:r>
              <a:rPr lang="vi-VN" dirty="0" err="1">
                <a:effectLst/>
                <a:latin typeface="Times New Roman" panose="02020603050405020304" pitchFamily="18" charset="0"/>
                <a:cs typeface="Arial" panose="020B0604020202020204" pitchFamily="34" charset="0"/>
                <a:sym typeface="+mn-ea"/>
              </a:rPr>
              <a:t>màn</a:t>
            </a:r>
            <a:r>
              <a:rPr lang="vi-VN" dirty="0">
                <a:effectLst/>
                <a:latin typeface="Times New Roman" panose="02020603050405020304" pitchFamily="18" charset="0"/>
                <a:cs typeface="Arial" panose="020B0604020202020204" pitchFamily="34" charset="0"/>
                <a:sym typeface="+mn-ea"/>
              </a:rPr>
              <a:t> </a:t>
            </a:r>
            <a:r>
              <a:rPr lang="vi-VN" dirty="0" err="1">
                <a:effectLst/>
                <a:latin typeface="Times New Roman" panose="02020603050405020304" pitchFamily="18" charset="0"/>
                <a:cs typeface="Arial" panose="020B0604020202020204" pitchFamily="34" charset="0"/>
                <a:sym typeface="+mn-ea"/>
              </a:rPr>
              <a:t>hình</a:t>
            </a:r>
            <a:r>
              <a:rPr lang="vi-VN" dirty="0">
                <a:effectLst/>
                <a:latin typeface="Times New Roman" panose="02020603050405020304" pitchFamily="18" charset="0"/>
                <a:cs typeface="Arial" panose="020B0604020202020204" pitchFamily="34" charset="0"/>
                <a:sym typeface="+mn-ea"/>
              </a:rPr>
              <a:t> </a:t>
            </a:r>
            <a:r>
              <a:rPr lang="vi-VN" dirty="0" err="1">
                <a:effectLst/>
                <a:latin typeface="Times New Roman" panose="02020603050405020304" pitchFamily="18" charset="0"/>
                <a:cs typeface="Arial" panose="020B0604020202020204" pitchFamily="34" charset="0"/>
                <a:sym typeface="+mn-ea"/>
              </a:rPr>
              <a:t>hiển</a:t>
            </a:r>
            <a:r>
              <a:rPr lang="vi-VN" dirty="0">
                <a:effectLst/>
                <a:latin typeface="Times New Roman" panose="02020603050405020304" pitchFamily="18" charset="0"/>
                <a:cs typeface="Arial" panose="020B0604020202020204" pitchFamily="34" charset="0"/>
                <a:sym typeface="+mn-ea"/>
              </a:rPr>
              <a:t> </a:t>
            </a:r>
            <a:r>
              <a:rPr lang="vi-VN" dirty="0" err="1">
                <a:effectLst/>
                <a:latin typeface="Times New Roman" panose="02020603050405020304" pitchFamily="18" charset="0"/>
                <a:cs typeface="Arial" panose="020B0604020202020204" pitchFamily="34" charset="0"/>
                <a:sym typeface="+mn-ea"/>
              </a:rPr>
              <a:t>thị</a:t>
            </a:r>
            <a:r>
              <a:rPr lang="vi-VN" dirty="0">
                <a:effectLst/>
                <a:latin typeface="Times New Roman" panose="02020603050405020304" pitchFamily="18" charset="0"/>
                <a:cs typeface="Arial" panose="020B0604020202020204" pitchFamily="34" charset="0"/>
                <a:sym typeface="+mn-ea"/>
              </a:rPr>
              <a:t> thông tin </a:t>
            </a:r>
            <a:r>
              <a:rPr lang="vi-VN" dirty="0" err="1">
                <a:effectLst/>
                <a:latin typeface="Times New Roman" panose="02020603050405020304" pitchFamily="18" charset="0"/>
                <a:cs typeface="Arial" panose="020B0604020202020204" pitchFamily="34" charset="0"/>
                <a:sym typeface="+mn-ea"/>
              </a:rPr>
              <a:t>đồ</a:t>
            </a:r>
            <a:r>
              <a:rPr lang="vi-VN" dirty="0">
                <a:effectLst/>
                <a:latin typeface="Times New Roman" panose="02020603050405020304" pitchFamily="18" charset="0"/>
                <a:cs typeface="Arial" panose="020B0604020202020204" pitchFamily="34" charset="0"/>
                <a:sym typeface="+mn-ea"/>
              </a:rPr>
              <a:t> </a:t>
            </a:r>
            <a:r>
              <a:rPr lang="vi-VN" dirty="0" err="1">
                <a:effectLst/>
                <a:latin typeface="Times New Roman" panose="02020603050405020304" pitchFamily="18" charset="0"/>
                <a:cs typeface="Arial" panose="020B0604020202020204" pitchFamily="34" charset="0"/>
                <a:sym typeface="+mn-ea"/>
              </a:rPr>
              <a:t>án</a:t>
            </a:r>
            <a:r>
              <a:rPr lang="vi-VN" dirty="0">
                <a:effectLst/>
                <a:latin typeface="Times New Roman" panose="02020603050405020304" pitchFamily="18" charset="0"/>
                <a:cs typeface="Arial" panose="020B0604020202020204" pitchFamily="34" charset="0"/>
                <a:sym typeface="+mn-ea"/>
              </a:rPr>
              <a:t>.</a:t>
            </a:r>
            <a:endParaRPr lang="en-US" dirty="0">
              <a:effectLst/>
              <a:latin typeface="Times New Roman" panose="02020603050405020304" pitchFamily="18" charset="0"/>
              <a:cs typeface="Arial" panose="020B0604020202020204" pitchFamily="34" charset="0"/>
            </a:endParaRPr>
          </a:p>
          <a:p>
            <a:pPr marL="0" indent="0">
              <a:buNone/>
            </a:pPr>
            <a:r>
              <a:rPr lang="vi-VN" dirty="0" err="1">
                <a:effectLst/>
                <a:latin typeface="Times New Roman" panose="02020603050405020304" pitchFamily="18" charset="0"/>
                <a:cs typeface="Arial" panose="020B0604020202020204" pitchFamily="34" charset="0"/>
                <a:sym typeface="+mn-ea"/>
              </a:rPr>
              <a:t>Hàm</a:t>
            </a:r>
            <a:r>
              <a:rPr lang="vi-VN" dirty="0">
                <a:effectLst/>
                <a:latin typeface="Times New Roman" panose="02020603050405020304" pitchFamily="18" charset="0"/>
                <a:cs typeface="Arial" panose="020B0604020202020204" pitchFamily="34" charset="0"/>
                <a:sym typeface="+mn-ea"/>
              </a:rPr>
              <a:t> </a:t>
            </a:r>
            <a:r>
              <a:rPr lang="vi-VN" b="1" dirty="0" err="1">
                <a:effectLst/>
                <a:latin typeface="Consolas" panose="020B0609020204030204" pitchFamily="49" charset="0"/>
                <a:ea typeface="Times New Roman" panose="02020603050405020304" pitchFamily="18" charset="0"/>
                <a:cs typeface="Times New Roman" panose="02020603050405020304" pitchFamily="18" charset="0"/>
                <a:sym typeface="+mn-ea"/>
              </a:rPr>
              <a:t>Rule</a:t>
            </a:r>
            <a:r>
              <a:rPr lang="vi-VN" b="1" dirty="0">
                <a:effectLst/>
                <a:latin typeface="Consolas" panose="020B0609020204030204" pitchFamily="49" charset="0"/>
                <a:ea typeface="Times New Roman" panose="02020603050405020304" pitchFamily="18" charset="0"/>
                <a:cs typeface="Times New Roman" panose="02020603050405020304" pitchFamily="18" charset="0"/>
                <a:sym typeface="+mn-ea"/>
              </a:rPr>
              <a:t>()</a:t>
            </a:r>
            <a:r>
              <a:rPr lang="vi-VN" dirty="0">
                <a:effectLst/>
                <a:latin typeface="Times New Roman" panose="02020603050405020304" pitchFamily="18" charset="0"/>
                <a:cs typeface="Arial" panose="020B0604020202020204" pitchFamily="34" charset="0"/>
                <a:sym typeface="+mn-ea"/>
              </a:rPr>
              <a:t>: </a:t>
            </a:r>
            <a:r>
              <a:rPr lang="vi-VN" dirty="0" err="1">
                <a:effectLst/>
                <a:latin typeface="Times New Roman" panose="02020603050405020304" pitchFamily="18" charset="0"/>
                <a:cs typeface="Arial" panose="020B0604020202020204" pitchFamily="34" charset="0"/>
                <a:sym typeface="+mn-ea"/>
              </a:rPr>
              <a:t>màn</a:t>
            </a:r>
            <a:r>
              <a:rPr lang="vi-VN" dirty="0">
                <a:effectLst/>
                <a:latin typeface="Times New Roman" panose="02020603050405020304" pitchFamily="18" charset="0"/>
                <a:cs typeface="Arial" panose="020B0604020202020204" pitchFamily="34" charset="0"/>
                <a:sym typeface="+mn-ea"/>
              </a:rPr>
              <a:t> </a:t>
            </a:r>
            <a:r>
              <a:rPr lang="vi-VN" dirty="0" err="1">
                <a:effectLst/>
                <a:latin typeface="Times New Roman" panose="02020603050405020304" pitchFamily="18" charset="0"/>
                <a:cs typeface="Arial" panose="020B0604020202020204" pitchFamily="34" charset="0"/>
                <a:sym typeface="+mn-ea"/>
              </a:rPr>
              <a:t>hình</a:t>
            </a:r>
            <a:r>
              <a:rPr lang="vi-VN" dirty="0">
                <a:effectLst/>
                <a:latin typeface="Times New Roman" panose="02020603050405020304" pitchFamily="18" charset="0"/>
                <a:cs typeface="Arial" panose="020B0604020202020204" pitchFamily="34" charset="0"/>
                <a:sym typeface="+mn-ea"/>
              </a:rPr>
              <a:t> </a:t>
            </a:r>
            <a:r>
              <a:rPr lang="vi-VN" dirty="0" err="1">
                <a:effectLst/>
                <a:latin typeface="Times New Roman" panose="02020603050405020304" pitchFamily="18" charset="0"/>
                <a:cs typeface="Arial" panose="020B0604020202020204" pitchFamily="34" charset="0"/>
                <a:sym typeface="+mn-ea"/>
              </a:rPr>
              <a:t>hiển</a:t>
            </a:r>
            <a:r>
              <a:rPr lang="vi-VN" dirty="0">
                <a:effectLst/>
                <a:latin typeface="Times New Roman" panose="02020603050405020304" pitchFamily="18" charset="0"/>
                <a:cs typeface="Arial" panose="020B0604020202020204" pitchFamily="34" charset="0"/>
                <a:sym typeface="+mn-ea"/>
              </a:rPr>
              <a:t> </a:t>
            </a:r>
            <a:r>
              <a:rPr lang="vi-VN" dirty="0" err="1">
                <a:effectLst/>
                <a:latin typeface="Times New Roman" panose="02020603050405020304" pitchFamily="18" charset="0"/>
                <a:cs typeface="Arial" panose="020B0604020202020204" pitchFamily="34" charset="0"/>
                <a:sym typeface="+mn-ea"/>
              </a:rPr>
              <a:t>thị</a:t>
            </a:r>
            <a:r>
              <a:rPr lang="vi-VN" dirty="0">
                <a:effectLst/>
                <a:latin typeface="Times New Roman" panose="02020603050405020304" pitchFamily="18" charset="0"/>
                <a:cs typeface="Arial" panose="020B0604020202020204" pitchFamily="34" charset="0"/>
                <a:sym typeface="+mn-ea"/>
              </a:rPr>
              <a:t> </a:t>
            </a:r>
            <a:r>
              <a:rPr lang="vi-VN" dirty="0" err="1">
                <a:effectLst/>
                <a:latin typeface="Times New Roman" panose="02020603050405020304" pitchFamily="18" charset="0"/>
                <a:cs typeface="Arial" panose="020B0604020202020204" pitchFamily="34" charset="0"/>
                <a:sym typeface="+mn-ea"/>
              </a:rPr>
              <a:t>luật</a:t>
            </a:r>
            <a:r>
              <a:rPr lang="vi-VN" dirty="0">
                <a:effectLst/>
                <a:latin typeface="Times New Roman" panose="02020603050405020304" pitchFamily="18" charset="0"/>
                <a:cs typeface="Arial" panose="020B0604020202020204" pitchFamily="34" charset="0"/>
                <a:sym typeface="+mn-ea"/>
              </a:rPr>
              <a:t> chơi. </a:t>
            </a:r>
            <a:endParaRPr lang="en-US" dirty="0">
              <a:effectLst/>
              <a:latin typeface="Times New Roman" panose="02020603050405020304" pitchFamily="18" charset="0"/>
              <a:cs typeface="Arial" panose="020B0604020202020204" pitchFamily="34" charset="0"/>
            </a:endParaRPr>
          </a:p>
          <a:p>
            <a:pPr marL="0" indent="0">
              <a:buNone/>
            </a:pPr>
            <a:r>
              <a:rPr lang="vi-VN" dirty="0" err="1">
                <a:effectLst/>
                <a:latin typeface="Times New Roman" panose="02020603050405020304" pitchFamily="18" charset="0"/>
                <a:cs typeface="Arial" panose="020B0604020202020204" pitchFamily="34" charset="0"/>
                <a:sym typeface="+mn-ea"/>
              </a:rPr>
              <a:t>Hàm</a:t>
            </a:r>
            <a:r>
              <a:rPr lang="vi-VN" dirty="0">
                <a:effectLst/>
                <a:latin typeface="Times New Roman" panose="02020603050405020304" pitchFamily="18" charset="0"/>
                <a:cs typeface="Arial" panose="020B0604020202020204" pitchFamily="34" charset="0"/>
                <a:sym typeface="+mn-ea"/>
              </a:rPr>
              <a:t> </a:t>
            </a:r>
            <a:r>
              <a:rPr lang="vi-VN" b="1" dirty="0" err="1">
                <a:effectLst/>
                <a:latin typeface="Consolas" panose="020B0609020204030204" pitchFamily="49" charset="0"/>
                <a:ea typeface="Times New Roman" panose="02020603050405020304" pitchFamily="18" charset="0"/>
                <a:cs typeface="Times New Roman" panose="02020603050405020304" pitchFamily="18" charset="0"/>
                <a:sym typeface="+mn-ea"/>
              </a:rPr>
              <a:t>ClearData</a:t>
            </a:r>
            <a:r>
              <a:rPr lang="vi-VN" b="1" dirty="0">
                <a:effectLst/>
                <a:latin typeface="Consolas" panose="020B0609020204030204" pitchFamily="49" charset="0"/>
                <a:ea typeface="Times New Roman" panose="02020603050405020304" pitchFamily="18" charset="0"/>
                <a:cs typeface="Times New Roman" panose="02020603050405020304" pitchFamily="18" charset="0"/>
                <a:sym typeface="+mn-ea"/>
              </a:rPr>
              <a:t>()</a:t>
            </a:r>
            <a:r>
              <a:rPr lang="vi-VN" dirty="0">
                <a:effectLst/>
                <a:latin typeface="Times New Roman" panose="02020603050405020304" pitchFamily="18" charset="0"/>
                <a:cs typeface="Arial" panose="020B0604020202020204" pitchFamily="34" charset="0"/>
                <a:sym typeface="+mn-ea"/>
              </a:rPr>
              <a:t>: </a:t>
            </a:r>
            <a:r>
              <a:rPr lang="vi-VN" dirty="0" err="1">
                <a:effectLst/>
                <a:latin typeface="Times New Roman" panose="02020603050405020304" pitchFamily="18" charset="0"/>
                <a:cs typeface="Arial" panose="020B0604020202020204" pitchFamily="34" charset="0"/>
                <a:sym typeface="+mn-ea"/>
              </a:rPr>
              <a:t>xóa</a:t>
            </a:r>
            <a:r>
              <a:rPr lang="vi-VN" dirty="0">
                <a:effectLst/>
                <a:latin typeface="Times New Roman" panose="02020603050405020304" pitchFamily="18" charset="0"/>
                <a:cs typeface="Arial" panose="020B0604020202020204" pitchFamily="34" charset="0"/>
                <a:sym typeface="+mn-ea"/>
              </a:rPr>
              <a:t> </a:t>
            </a:r>
            <a:r>
              <a:rPr lang="vi-VN" dirty="0" err="1">
                <a:effectLst/>
                <a:latin typeface="Times New Roman" panose="02020603050405020304" pitchFamily="18" charset="0"/>
                <a:cs typeface="Arial" panose="020B0604020202020204" pitchFamily="34" charset="0"/>
                <a:sym typeface="+mn-ea"/>
              </a:rPr>
              <a:t>dữ</a:t>
            </a:r>
            <a:r>
              <a:rPr lang="vi-VN" dirty="0">
                <a:effectLst/>
                <a:latin typeface="Times New Roman" panose="02020603050405020304" pitchFamily="18" charset="0"/>
                <a:cs typeface="Arial" panose="020B0604020202020204" pitchFamily="34" charset="0"/>
                <a:sym typeface="+mn-ea"/>
              </a:rPr>
              <a:t> </a:t>
            </a:r>
            <a:r>
              <a:rPr lang="vi-VN" dirty="0" err="1">
                <a:effectLst/>
                <a:latin typeface="Times New Roman" panose="02020603050405020304" pitchFamily="18" charset="0"/>
                <a:cs typeface="Arial" panose="020B0604020202020204" pitchFamily="34" charset="0"/>
                <a:sym typeface="+mn-ea"/>
              </a:rPr>
              <a:t>liệu</a:t>
            </a:r>
            <a:r>
              <a:rPr lang="vi-VN" dirty="0">
                <a:effectLst/>
                <a:latin typeface="Times New Roman" panose="02020603050405020304" pitchFamily="18" charset="0"/>
                <a:cs typeface="Arial" panose="020B0604020202020204" pitchFamily="34" charset="0"/>
                <a:sym typeface="+mn-ea"/>
              </a:rPr>
              <a:t> </a:t>
            </a:r>
            <a:r>
              <a:rPr lang="vi-VN" dirty="0" err="1">
                <a:effectLst/>
                <a:latin typeface="Times New Roman" panose="02020603050405020304" pitchFamily="18" charset="0"/>
                <a:cs typeface="Arial" panose="020B0604020202020204" pitchFamily="34" charset="0"/>
                <a:sym typeface="+mn-ea"/>
              </a:rPr>
              <a:t>các</a:t>
            </a:r>
            <a:r>
              <a:rPr lang="vi-VN" dirty="0">
                <a:effectLst/>
                <a:latin typeface="Times New Roman" panose="02020603050405020304" pitchFamily="18" charset="0"/>
                <a:cs typeface="Arial" panose="020B0604020202020204" pitchFamily="34" charset="0"/>
                <a:sym typeface="+mn-ea"/>
              </a:rPr>
              <a:t> </a:t>
            </a:r>
            <a:r>
              <a:rPr lang="vi-VN" dirty="0" err="1">
                <a:effectLst/>
                <a:latin typeface="Times New Roman" panose="02020603050405020304" pitchFamily="18" charset="0"/>
                <a:cs typeface="Arial" panose="020B0604020202020204" pitchFamily="34" charset="0"/>
                <a:sym typeface="+mn-ea"/>
              </a:rPr>
              <a:t>người</a:t>
            </a:r>
            <a:r>
              <a:rPr lang="vi-VN" dirty="0">
                <a:effectLst/>
                <a:latin typeface="Times New Roman" panose="02020603050405020304" pitchFamily="18" charset="0"/>
                <a:cs typeface="Arial" panose="020B0604020202020204" pitchFamily="34" charset="0"/>
                <a:sym typeface="+mn-ea"/>
              </a:rPr>
              <a:t> chơi </a:t>
            </a:r>
            <a:r>
              <a:rPr lang="vi-VN" dirty="0" err="1">
                <a:effectLst/>
                <a:latin typeface="Times New Roman" panose="02020603050405020304" pitchFamily="18" charset="0"/>
                <a:cs typeface="Arial" panose="020B0604020202020204" pitchFamily="34" charset="0"/>
                <a:sym typeface="+mn-ea"/>
              </a:rPr>
              <a:t>trước</a:t>
            </a:r>
            <a:r>
              <a:rPr lang="vi-VN" dirty="0">
                <a:effectLst/>
                <a:latin typeface="Times New Roman" panose="02020603050405020304" pitchFamily="18" charset="0"/>
                <a:cs typeface="Arial" panose="020B0604020202020204" pitchFamily="34" charset="0"/>
                <a:sym typeface="+mn-ea"/>
              </a:rPr>
              <a:t> </a:t>
            </a:r>
            <a:r>
              <a:rPr lang="vi-VN" dirty="0" err="1">
                <a:effectLst/>
                <a:latin typeface="Times New Roman" panose="02020603050405020304" pitchFamily="18" charset="0"/>
                <a:cs typeface="Arial" panose="020B0604020202020204" pitchFamily="34" charset="0"/>
                <a:sym typeface="+mn-ea"/>
              </a:rPr>
              <a:t>đó</a:t>
            </a:r>
            <a:r>
              <a:rPr lang="vi-VN" dirty="0">
                <a:effectLst/>
                <a:latin typeface="Times New Roman" panose="02020603050405020304" pitchFamily="18" charset="0"/>
                <a:cs typeface="Arial" panose="020B0604020202020204" pitchFamily="34" charset="0"/>
                <a:sym typeface="+mn-ea"/>
              </a:rPr>
              <a:t>. </a:t>
            </a:r>
            <a:endParaRPr lang="en-US" dirty="0">
              <a:effectLst/>
              <a:latin typeface="Times New Roman" panose="02020603050405020304" pitchFamily="18" charset="0"/>
              <a:cs typeface="Arial" panose="020B0604020202020204" pitchFamily="34" charset="0"/>
            </a:endParaRPr>
          </a:p>
          <a:p>
            <a:pPr marL="0" indent="0">
              <a:buNone/>
            </a:pPr>
            <a:endParaRPr lang="en-US"/>
          </a:p>
        </p:txBody>
      </p:sp>
      <p:sp>
        <p:nvSpPr>
          <p:cNvPr id="2" name="Chỗ dành sẵn cho Số hiệu Bản chiếu 1">
            <a:extLst>
              <a:ext uri="{FF2B5EF4-FFF2-40B4-BE49-F238E27FC236}">
                <a16:creationId xmlns:a16="http://schemas.microsoft.com/office/drawing/2014/main" id="{7662FB8D-6175-4C4F-8495-F143F70F29F0}"/>
              </a:ext>
            </a:extLst>
          </p:cNvPr>
          <p:cNvSpPr>
            <a:spLocks noGrp="1"/>
          </p:cNvSpPr>
          <p:nvPr>
            <p:ph type="sldNum" sz="quarter" idx="12"/>
          </p:nvPr>
        </p:nvSpPr>
        <p:spPr/>
        <p:txBody>
          <a:bodyPr/>
          <a:lstStyle/>
          <a:p>
            <a:fld id="{B82CCC60-E8CD-4174-8B1A-7DF615B22EEF}" type="slidenum">
              <a:rPr lang="en-US" smtClean="0"/>
              <a:t>12</a:t>
            </a:fld>
            <a:endParaRPr 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200150"/>
            <a:ext cx="8357235" cy="3394710"/>
          </a:xfrm>
        </p:spPr>
        <p:txBody>
          <a:bodyPr>
            <a:normAutofit fontScale="80000" lnSpcReduction="20000"/>
          </a:bodyPr>
          <a:lstStyle/>
          <a:p>
            <a:pPr marL="0" indent="0">
              <a:buNone/>
            </a:pPr>
            <a:r>
              <a:rPr lang="vi-VN" dirty="0" err="1">
                <a:effectLst/>
                <a:latin typeface="Times New Roman" panose="02020603050405020304" pitchFamily="18" charset="0"/>
                <a:cs typeface="Arial" panose="020B0604020202020204" pitchFamily="34" charset="0"/>
                <a:sym typeface="+mn-ea"/>
              </a:rPr>
              <a:t>Hàm</a:t>
            </a:r>
            <a:r>
              <a:rPr lang="vi-VN" dirty="0">
                <a:effectLst/>
                <a:latin typeface="Times New Roman" panose="02020603050405020304" pitchFamily="18" charset="0"/>
                <a:cs typeface="Arial" panose="020B0604020202020204" pitchFamily="34" charset="0"/>
                <a:sym typeface="+mn-ea"/>
              </a:rPr>
              <a:t> </a:t>
            </a:r>
            <a:r>
              <a:rPr lang="vi-VN" b="1" dirty="0" err="1">
                <a:effectLst/>
                <a:latin typeface="Consolas" panose="020B0609020204030204" pitchFamily="49" charset="0"/>
                <a:ea typeface="Times New Roman" panose="02020603050405020304" pitchFamily="18" charset="0"/>
                <a:cs typeface="Times New Roman" panose="02020603050405020304" pitchFamily="18" charset="0"/>
                <a:sym typeface="+mn-ea"/>
              </a:rPr>
              <a:t>EnterGame</a:t>
            </a:r>
            <a:r>
              <a:rPr lang="vi-VN" b="1" dirty="0">
                <a:effectLst/>
                <a:latin typeface="Consolas" panose="020B0609020204030204" pitchFamily="49" charset="0"/>
                <a:ea typeface="Times New Roman" panose="02020603050405020304" pitchFamily="18" charset="0"/>
                <a:cs typeface="Times New Roman" panose="02020603050405020304" pitchFamily="18" charset="0"/>
                <a:sym typeface="+mn-ea"/>
              </a:rPr>
              <a:t>(</a:t>
            </a:r>
            <a:r>
              <a:rPr lang="vi-VN" b="1" dirty="0" err="1">
                <a:solidFill>
                  <a:srgbClr val="4472C4"/>
                </a:solidFill>
                <a:effectLst/>
                <a:latin typeface="Consolas" panose="020B0609020204030204" pitchFamily="49" charset="0"/>
                <a:ea typeface="Times New Roman" panose="02020603050405020304" pitchFamily="18" charset="0"/>
                <a:cs typeface="Times New Roman" panose="02020603050405020304" pitchFamily="18" charset="0"/>
                <a:sym typeface="+mn-ea"/>
              </a:rPr>
              <a:t>int</a:t>
            </a:r>
            <a:r>
              <a:rPr lang="vi-VN" b="1" dirty="0">
                <a:effectLst/>
                <a:latin typeface="Consolas" panose="020B0609020204030204" pitchFamily="49" charset="0"/>
                <a:ea typeface="Times New Roman" panose="02020603050405020304" pitchFamily="18" charset="0"/>
                <a:cs typeface="Times New Roman" panose="02020603050405020304" pitchFamily="18" charset="0"/>
                <a:sym typeface="+mn-ea"/>
              </a:rPr>
              <a:t>&amp;</a:t>
            </a:r>
            <a:r>
              <a:rPr lang="vi-VN" b="1" dirty="0">
                <a:solidFill>
                  <a:srgbClr val="4472C4"/>
                </a:solidFill>
                <a:effectLst/>
                <a:latin typeface="Consolas" panose="020B0609020204030204" pitchFamily="49" charset="0"/>
                <a:ea typeface="Times New Roman" panose="02020603050405020304" pitchFamily="18" charset="0"/>
                <a:cs typeface="Times New Roman" panose="02020603050405020304" pitchFamily="18" charset="0"/>
                <a:sym typeface="+mn-ea"/>
              </a:rPr>
              <a:t> </a:t>
            </a:r>
            <a:r>
              <a:rPr lang="vi-VN" b="1" dirty="0" err="1">
                <a:solidFill>
                  <a:srgbClr val="767171"/>
                </a:solidFill>
                <a:effectLst/>
                <a:latin typeface="Consolas" panose="020B0609020204030204" pitchFamily="49" charset="0"/>
                <a:ea typeface="Times New Roman" panose="02020603050405020304" pitchFamily="18" charset="0"/>
                <a:cs typeface="Times New Roman" panose="02020603050405020304" pitchFamily="18" charset="0"/>
                <a:sym typeface="+mn-ea"/>
              </a:rPr>
              <a:t>choice</a:t>
            </a:r>
            <a:r>
              <a:rPr lang="vi-VN" b="1" dirty="0">
                <a:effectLst/>
                <a:latin typeface="Consolas" panose="020B0609020204030204" pitchFamily="49" charset="0"/>
                <a:ea typeface="Times New Roman" panose="02020603050405020304" pitchFamily="18" charset="0"/>
                <a:cs typeface="Times New Roman" panose="02020603050405020304" pitchFamily="18" charset="0"/>
                <a:sym typeface="+mn-ea"/>
              </a:rPr>
              <a:t>)</a:t>
            </a:r>
            <a:r>
              <a:rPr lang="vi-VN" dirty="0">
                <a:effectLst/>
                <a:latin typeface="Times New Roman" panose="02020603050405020304" pitchFamily="18" charset="0"/>
                <a:cs typeface="Arial" panose="020B0604020202020204" pitchFamily="34" charset="0"/>
                <a:sym typeface="+mn-ea"/>
              </a:rPr>
              <a:t>: </a:t>
            </a:r>
            <a:r>
              <a:rPr lang="vi-VN" dirty="0" err="1">
                <a:effectLst/>
                <a:latin typeface="Times New Roman" panose="02020603050405020304" pitchFamily="18" charset="0"/>
                <a:cs typeface="Arial" panose="020B0604020202020204" pitchFamily="34" charset="0"/>
                <a:sym typeface="+mn-ea"/>
              </a:rPr>
              <a:t>Màn</a:t>
            </a:r>
            <a:r>
              <a:rPr lang="vi-VN" dirty="0">
                <a:effectLst/>
                <a:latin typeface="Times New Roman" panose="02020603050405020304" pitchFamily="18" charset="0"/>
                <a:cs typeface="Arial" panose="020B0604020202020204" pitchFamily="34" charset="0"/>
                <a:sym typeface="+mn-ea"/>
              </a:rPr>
              <a:t> </a:t>
            </a:r>
            <a:r>
              <a:rPr lang="vi-VN" dirty="0" err="1">
                <a:effectLst/>
                <a:latin typeface="Times New Roman" panose="02020603050405020304" pitchFamily="18" charset="0"/>
                <a:cs typeface="Arial" panose="020B0604020202020204" pitchFamily="34" charset="0"/>
                <a:sym typeface="+mn-ea"/>
              </a:rPr>
              <a:t>hình</a:t>
            </a:r>
            <a:r>
              <a:rPr lang="vi-VN" dirty="0">
                <a:effectLst/>
                <a:latin typeface="Times New Roman" panose="02020603050405020304" pitchFamily="18" charset="0"/>
                <a:cs typeface="Arial" panose="020B0604020202020204" pitchFamily="34" charset="0"/>
                <a:sym typeface="+mn-ea"/>
              </a:rPr>
              <a:t> sau khi </a:t>
            </a:r>
            <a:r>
              <a:rPr lang="vi-VN" dirty="0" err="1">
                <a:effectLst/>
                <a:latin typeface="Times New Roman" panose="02020603050405020304" pitchFamily="18" charset="0"/>
                <a:cs typeface="Arial" panose="020B0604020202020204" pitchFamily="34" charset="0"/>
                <a:sym typeface="+mn-ea"/>
              </a:rPr>
              <a:t>nhấn</a:t>
            </a:r>
            <a:r>
              <a:rPr lang="vi-VN" dirty="0">
                <a:effectLst/>
                <a:latin typeface="Times New Roman" panose="02020603050405020304" pitchFamily="18" charset="0"/>
                <a:cs typeface="Arial" panose="020B0604020202020204" pitchFamily="34" charset="0"/>
                <a:sym typeface="+mn-ea"/>
              </a:rPr>
              <a:t> </a:t>
            </a:r>
            <a:r>
              <a:rPr lang="vi-VN" dirty="0" err="1">
                <a:effectLst/>
                <a:latin typeface="Times New Roman" panose="02020603050405020304" pitchFamily="18" charset="0"/>
                <a:cs typeface="Arial" panose="020B0604020202020204" pitchFamily="34" charset="0"/>
                <a:sym typeface="+mn-ea"/>
              </a:rPr>
              <a:t>vào</a:t>
            </a:r>
            <a:r>
              <a:rPr lang="vi-VN" dirty="0">
                <a:effectLst/>
                <a:latin typeface="Times New Roman" panose="02020603050405020304" pitchFamily="18" charset="0"/>
                <a:cs typeface="Arial" panose="020B0604020202020204" pitchFamily="34" charset="0"/>
                <a:sym typeface="+mn-ea"/>
              </a:rPr>
              <a:t> “</a:t>
            </a:r>
            <a:r>
              <a:rPr lang="vi-VN" dirty="0" err="1">
                <a:effectLst/>
                <a:latin typeface="Times New Roman" panose="02020603050405020304" pitchFamily="18" charset="0"/>
                <a:cs typeface="Arial" panose="020B0604020202020204" pitchFamily="34" charset="0"/>
                <a:sym typeface="+mn-ea"/>
              </a:rPr>
              <a:t>Start</a:t>
            </a:r>
            <a:r>
              <a:rPr lang="vi-VN" dirty="0">
                <a:effectLst/>
                <a:latin typeface="Times New Roman" panose="02020603050405020304" pitchFamily="18" charset="0"/>
                <a:cs typeface="Arial" panose="020B0604020202020204" pitchFamily="34" charset="0"/>
                <a:sym typeface="+mn-ea"/>
              </a:rPr>
              <a:t> </a:t>
            </a:r>
            <a:r>
              <a:rPr lang="vi-VN" dirty="0" err="1">
                <a:effectLst/>
                <a:latin typeface="Times New Roman" panose="02020603050405020304" pitchFamily="18" charset="0"/>
                <a:cs typeface="Arial" panose="020B0604020202020204" pitchFamily="34" charset="0"/>
                <a:sym typeface="+mn-ea"/>
              </a:rPr>
              <a:t>game</a:t>
            </a:r>
            <a:r>
              <a:rPr lang="vi-VN" dirty="0">
                <a:effectLst/>
                <a:latin typeface="Times New Roman" panose="02020603050405020304" pitchFamily="18" charset="0"/>
                <a:cs typeface="Arial" panose="020B0604020202020204" pitchFamily="34" charset="0"/>
                <a:sym typeface="+mn-ea"/>
              </a:rPr>
              <a:t>” </a:t>
            </a:r>
            <a:r>
              <a:rPr lang="vi-VN" dirty="0" err="1">
                <a:effectLst/>
                <a:latin typeface="Times New Roman" panose="02020603050405020304" pitchFamily="18" charset="0"/>
                <a:cs typeface="Arial" panose="020B0604020202020204" pitchFamily="34" charset="0"/>
                <a:sym typeface="+mn-ea"/>
              </a:rPr>
              <a:t>và</a:t>
            </a:r>
            <a:r>
              <a:rPr lang="vi-VN" dirty="0">
                <a:effectLst/>
                <a:latin typeface="Times New Roman" panose="02020603050405020304" pitchFamily="18" charset="0"/>
                <a:cs typeface="Arial" panose="020B0604020202020204" pitchFamily="34" charset="0"/>
                <a:sym typeface="+mn-ea"/>
              </a:rPr>
              <a:t> </a:t>
            </a:r>
            <a:r>
              <a:rPr lang="vi-VN" dirty="0" err="1">
                <a:effectLst/>
                <a:latin typeface="Times New Roman" panose="02020603050405020304" pitchFamily="18" charset="0"/>
                <a:cs typeface="Arial" panose="020B0604020202020204" pitchFamily="34" charset="0"/>
                <a:sym typeface="+mn-ea"/>
              </a:rPr>
              <a:t>tiến</a:t>
            </a:r>
            <a:r>
              <a:rPr lang="vi-VN" dirty="0">
                <a:effectLst/>
                <a:latin typeface="Times New Roman" panose="02020603050405020304" pitchFamily="18" charset="0"/>
                <a:cs typeface="Arial" panose="020B0604020202020204" pitchFamily="34" charset="0"/>
                <a:sym typeface="+mn-ea"/>
              </a:rPr>
              <a:t> </a:t>
            </a:r>
            <a:r>
              <a:rPr lang="vi-VN" dirty="0" err="1">
                <a:effectLst/>
                <a:latin typeface="Times New Roman" panose="02020603050405020304" pitchFamily="18" charset="0"/>
                <a:cs typeface="Arial" panose="020B0604020202020204" pitchFamily="34" charset="0"/>
                <a:sym typeface="+mn-ea"/>
              </a:rPr>
              <a:t>hành</a:t>
            </a:r>
            <a:r>
              <a:rPr lang="vi-VN" dirty="0">
                <a:effectLst/>
                <a:latin typeface="Times New Roman" panose="02020603050405020304" pitchFamily="18" charset="0"/>
                <a:cs typeface="Arial" panose="020B0604020202020204" pitchFamily="34" charset="0"/>
                <a:sym typeface="+mn-ea"/>
              </a:rPr>
              <a:t> </a:t>
            </a:r>
            <a:r>
              <a:rPr lang="vi-VN" dirty="0" err="1">
                <a:effectLst/>
                <a:latin typeface="Times New Roman" panose="02020603050405020304" pitchFamily="18" charset="0"/>
                <a:cs typeface="Arial" panose="020B0604020202020204" pitchFamily="34" charset="0"/>
                <a:sym typeface="+mn-ea"/>
              </a:rPr>
              <a:t>vào</a:t>
            </a:r>
            <a:r>
              <a:rPr lang="vi-VN" dirty="0">
                <a:effectLst/>
                <a:latin typeface="Times New Roman" panose="02020603050405020304" pitchFamily="18" charset="0"/>
                <a:cs typeface="Arial" panose="020B0604020202020204" pitchFamily="34" charset="0"/>
                <a:sym typeface="+mn-ea"/>
              </a:rPr>
              <a:t> </a:t>
            </a:r>
            <a:r>
              <a:rPr lang="vi-VN" dirty="0" err="1">
                <a:effectLst/>
                <a:latin typeface="Times New Roman" panose="02020603050405020304" pitchFamily="18" charset="0"/>
                <a:cs typeface="Arial" panose="020B0604020202020204" pitchFamily="34" charset="0"/>
                <a:sym typeface="+mn-ea"/>
              </a:rPr>
              <a:t>các</a:t>
            </a:r>
            <a:r>
              <a:rPr lang="vi-VN" dirty="0">
                <a:effectLst/>
                <a:latin typeface="Times New Roman" panose="02020603050405020304" pitchFamily="18" charset="0"/>
                <a:cs typeface="Arial" panose="020B0604020202020204" pitchFamily="34" charset="0"/>
                <a:sym typeface="+mn-ea"/>
              </a:rPr>
              <a:t> </a:t>
            </a:r>
            <a:r>
              <a:rPr lang="vi-VN" dirty="0" err="1">
                <a:effectLst/>
                <a:latin typeface="Times New Roman" panose="02020603050405020304" pitchFamily="18" charset="0"/>
                <a:cs typeface="Arial" panose="020B0604020202020204" pitchFamily="34" charset="0"/>
                <a:sym typeface="+mn-ea"/>
              </a:rPr>
              <a:t>hàm</a:t>
            </a:r>
            <a:r>
              <a:rPr lang="vi-VN" dirty="0">
                <a:effectLst/>
                <a:latin typeface="Times New Roman" panose="02020603050405020304" pitchFamily="18" charset="0"/>
                <a:cs typeface="Arial" panose="020B0604020202020204" pitchFamily="34" charset="0"/>
                <a:sym typeface="+mn-ea"/>
              </a:rPr>
              <a:t> chơi </a:t>
            </a:r>
            <a:r>
              <a:rPr lang="vi-VN" dirty="0" err="1">
                <a:effectLst/>
                <a:latin typeface="Times New Roman" panose="02020603050405020304" pitchFamily="18" charset="0"/>
                <a:cs typeface="Arial" panose="020B0604020202020204" pitchFamily="34" charset="0"/>
                <a:sym typeface="+mn-ea"/>
              </a:rPr>
              <a:t>game</a:t>
            </a:r>
            <a:r>
              <a:rPr lang="vi-VN" dirty="0">
                <a:effectLst/>
                <a:latin typeface="Times New Roman" panose="02020603050405020304" pitchFamily="18" charset="0"/>
                <a:cs typeface="Arial" panose="020B0604020202020204" pitchFamily="34" charset="0"/>
                <a:sym typeface="+mn-ea"/>
              </a:rPr>
              <a:t>, </a:t>
            </a:r>
            <a:r>
              <a:rPr lang="vi-VN" dirty="0" err="1">
                <a:effectLst/>
                <a:latin typeface="Times New Roman" panose="02020603050405020304" pitchFamily="18" charset="0"/>
                <a:cs typeface="Arial" panose="020B0604020202020204" pitchFamily="34" charset="0"/>
                <a:sym typeface="+mn-ea"/>
              </a:rPr>
              <a:t>tải</a:t>
            </a:r>
            <a:r>
              <a:rPr lang="vi-VN" dirty="0">
                <a:effectLst/>
                <a:latin typeface="Times New Roman" panose="02020603050405020304" pitchFamily="18" charset="0"/>
                <a:cs typeface="Arial" panose="020B0604020202020204" pitchFamily="34" charset="0"/>
                <a:sym typeface="+mn-ea"/>
              </a:rPr>
              <a:t> </a:t>
            </a:r>
            <a:r>
              <a:rPr lang="vi-VN" dirty="0" err="1">
                <a:effectLst/>
                <a:latin typeface="Times New Roman" panose="02020603050405020304" pitchFamily="18" charset="0"/>
                <a:cs typeface="Arial" panose="020B0604020202020204" pitchFamily="34" charset="0"/>
                <a:sym typeface="+mn-ea"/>
              </a:rPr>
              <a:t>game</a:t>
            </a:r>
            <a:r>
              <a:rPr lang="vi-VN" dirty="0">
                <a:effectLst/>
                <a:latin typeface="Times New Roman" panose="02020603050405020304" pitchFamily="18" charset="0"/>
                <a:cs typeface="Arial" panose="020B0604020202020204" pitchFamily="34" charset="0"/>
                <a:sym typeface="+mn-ea"/>
              </a:rPr>
              <a:t>, </a:t>
            </a:r>
            <a:r>
              <a:rPr lang="vi-VN" dirty="0" err="1">
                <a:effectLst/>
                <a:latin typeface="Times New Roman" panose="02020603050405020304" pitchFamily="18" charset="0"/>
                <a:cs typeface="Arial" panose="020B0604020202020204" pitchFamily="34" charset="0"/>
                <a:sym typeface="+mn-ea"/>
              </a:rPr>
              <a:t>xóa</a:t>
            </a:r>
            <a:r>
              <a:rPr lang="vi-VN" dirty="0">
                <a:effectLst/>
                <a:latin typeface="Times New Roman" panose="02020603050405020304" pitchFamily="18" charset="0"/>
                <a:cs typeface="Arial" panose="020B0604020202020204" pitchFamily="34" charset="0"/>
                <a:sym typeface="+mn-ea"/>
              </a:rPr>
              <a:t> </a:t>
            </a:r>
            <a:r>
              <a:rPr lang="vi-VN" dirty="0" err="1">
                <a:effectLst/>
                <a:latin typeface="Times New Roman" panose="02020603050405020304" pitchFamily="18" charset="0"/>
                <a:cs typeface="Arial" panose="020B0604020202020204" pitchFamily="34" charset="0"/>
                <a:sym typeface="+mn-ea"/>
              </a:rPr>
              <a:t>dữ</a:t>
            </a:r>
            <a:r>
              <a:rPr lang="vi-VN" dirty="0">
                <a:effectLst/>
                <a:latin typeface="Times New Roman" panose="02020603050405020304" pitchFamily="18" charset="0"/>
                <a:cs typeface="Arial" panose="020B0604020202020204" pitchFamily="34" charset="0"/>
                <a:sym typeface="+mn-ea"/>
              </a:rPr>
              <a:t> </a:t>
            </a:r>
            <a:r>
              <a:rPr lang="vi-VN" dirty="0" err="1">
                <a:effectLst/>
                <a:latin typeface="Times New Roman" panose="02020603050405020304" pitchFamily="18" charset="0"/>
                <a:cs typeface="Arial" panose="020B0604020202020204" pitchFamily="34" charset="0"/>
                <a:sym typeface="+mn-ea"/>
              </a:rPr>
              <a:t>liệu</a:t>
            </a:r>
            <a:r>
              <a:rPr lang="vi-VN" dirty="0">
                <a:effectLst/>
                <a:latin typeface="Times New Roman" panose="02020603050405020304" pitchFamily="18" charset="0"/>
                <a:cs typeface="Arial" panose="020B0604020202020204" pitchFamily="34" charset="0"/>
                <a:sym typeface="+mn-ea"/>
              </a:rPr>
              <a:t>.</a:t>
            </a:r>
            <a:endParaRPr lang="en-US" dirty="0">
              <a:effectLst/>
              <a:latin typeface="Times New Roman" panose="02020603050405020304" pitchFamily="18" charset="0"/>
              <a:cs typeface="Arial" panose="020B0604020202020204" pitchFamily="34" charset="0"/>
            </a:endParaRPr>
          </a:p>
          <a:p>
            <a:pPr marL="0" indent="0">
              <a:buNone/>
            </a:pPr>
            <a:r>
              <a:rPr lang="vi-VN" dirty="0" err="1">
                <a:effectLst/>
                <a:latin typeface="Times New Roman" panose="02020603050405020304" pitchFamily="18" charset="0"/>
                <a:cs typeface="Arial" panose="020B0604020202020204" pitchFamily="34" charset="0"/>
                <a:sym typeface="+mn-ea"/>
              </a:rPr>
              <a:t>Hàm</a:t>
            </a:r>
            <a:r>
              <a:rPr lang="vi-VN" dirty="0">
                <a:effectLst/>
                <a:latin typeface="Times New Roman" panose="02020603050405020304" pitchFamily="18" charset="0"/>
                <a:cs typeface="Arial" panose="020B0604020202020204" pitchFamily="34" charset="0"/>
                <a:sym typeface="+mn-ea"/>
              </a:rPr>
              <a:t> </a:t>
            </a:r>
            <a:r>
              <a:rPr lang="vi-VN" b="1" dirty="0" err="1">
                <a:effectLst/>
                <a:latin typeface="Consolas" panose="020B0609020204030204" pitchFamily="49" charset="0"/>
                <a:ea typeface="Times New Roman" panose="02020603050405020304" pitchFamily="18" charset="0"/>
                <a:cs typeface="Times New Roman" panose="02020603050405020304" pitchFamily="18" charset="0"/>
                <a:sym typeface="+mn-ea"/>
              </a:rPr>
              <a:t>PlayGame</a:t>
            </a:r>
            <a:r>
              <a:rPr lang="vi-VN" b="1" dirty="0">
                <a:effectLst/>
                <a:latin typeface="Consolas" panose="020B0609020204030204" pitchFamily="49" charset="0"/>
                <a:ea typeface="Times New Roman" panose="02020603050405020304" pitchFamily="18" charset="0"/>
                <a:cs typeface="Times New Roman" panose="02020603050405020304" pitchFamily="18" charset="0"/>
                <a:sym typeface="+mn-ea"/>
              </a:rPr>
              <a:t>(</a:t>
            </a:r>
            <a:r>
              <a:rPr lang="vi-VN" b="1" dirty="0" err="1">
                <a:solidFill>
                  <a:srgbClr val="4472C4"/>
                </a:solidFill>
                <a:effectLst/>
                <a:latin typeface="Consolas" panose="020B0609020204030204" pitchFamily="49" charset="0"/>
                <a:ea typeface="Times New Roman" panose="02020603050405020304" pitchFamily="18" charset="0"/>
                <a:cs typeface="Times New Roman" panose="02020603050405020304" pitchFamily="18" charset="0"/>
                <a:sym typeface="+mn-ea"/>
              </a:rPr>
              <a:t>int</a:t>
            </a:r>
            <a:r>
              <a:rPr lang="vi-VN" b="1" dirty="0">
                <a:solidFill>
                  <a:srgbClr val="4472C4"/>
                </a:solidFill>
                <a:effectLst/>
                <a:latin typeface="Consolas" panose="020B0609020204030204" pitchFamily="49" charset="0"/>
                <a:ea typeface="Times New Roman" panose="02020603050405020304" pitchFamily="18" charset="0"/>
                <a:cs typeface="Times New Roman" panose="02020603050405020304" pitchFamily="18" charset="0"/>
                <a:sym typeface="+mn-ea"/>
              </a:rPr>
              <a:t> </a:t>
            </a:r>
            <a:r>
              <a:rPr lang="vi-VN" b="1" dirty="0" err="1">
                <a:solidFill>
                  <a:srgbClr val="767171"/>
                </a:solidFill>
                <a:effectLst/>
                <a:latin typeface="Consolas" panose="020B0609020204030204" pitchFamily="49" charset="0"/>
                <a:ea typeface="Times New Roman" panose="02020603050405020304" pitchFamily="18" charset="0"/>
                <a:cs typeface="Times New Roman" panose="02020603050405020304" pitchFamily="18" charset="0"/>
                <a:sym typeface="+mn-ea"/>
              </a:rPr>
              <a:t>idx</a:t>
            </a:r>
            <a:r>
              <a:rPr lang="vi-VN" b="1" dirty="0">
                <a:effectLst/>
                <a:latin typeface="Consolas" panose="020B0609020204030204" pitchFamily="49" charset="0"/>
                <a:ea typeface="Times New Roman" panose="02020603050405020304" pitchFamily="18" charset="0"/>
                <a:cs typeface="Times New Roman" panose="02020603050405020304" pitchFamily="18" charset="0"/>
                <a:sym typeface="+mn-ea"/>
              </a:rPr>
              <a:t>)</a:t>
            </a:r>
            <a:r>
              <a:rPr lang="vi-VN" dirty="0">
                <a:effectLst/>
                <a:latin typeface="Times New Roman" panose="02020603050405020304" pitchFamily="18" charset="0"/>
                <a:cs typeface="Arial" panose="020B0604020202020204" pitchFamily="34" charset="0"/>
                <a:sym typeface="+mn-ea"/>
              </a:rPr>
              <a:t>: </a:t>
            </a:r>
            <a:r>
              <a:rPr lang="vi-VN" dirty="0" err="1">
                <a:effectLst/>
                <a:latin typeface="Times New Roman" panose="02020603050405020304" pitchFamily="18" charset="0"/>
                <a:cs typeface="Arial" panose="020B0604020202020204" pitchFamily="34" charset="0"/>
                <a:sym typeface="+mn-ea"/>
              </a:rPr>
              <a:t>Vào</a:t>
            </a:r>
            <a:r>
              <a:rPr lang="vi-VN" dirty="0">
                <a:effectLst/>
                <a:latin typeface="Times New Roman" panose="02020603050405020304" pitchFamily="18" charset="0"/>
                <a:cs typeface="Arial" panose="020B0604020202020204" pitchFamily="34" charset="0"/>
                <a:sym typeface="+mn-ea"/>
              </a:rPr>
              <a:t> </a:t>
            </a:r>
            <a:r>
              <a:rPr lang="vi-VN" dirty="0" err="1">
                <a:effectLst/>
                <a:latin typeface="Times New Roman" panose="02020603050405020304" pitchFamily="18" charset="0"/>
                <a:cs typeface="Arial" panose="020B0604020202020204" pitchFamily="34" charset="0"/>
                <a:sym typeface="+mn-ea"/>
              </a:rPr>
              <a:t>game</a:t>
            </a:r>
            <a:r>
              <a:rPr lang="vi-VN" dirty="0">
                <a:effectLst/>
                <a:latin typeface="Times New Roman" panose="02020603050405020304" pitchFamily="18" charset="0"/>
                <a:cs typeface="Arial" panose="020B0604020202020204" pitchFamily="34" charset="0"/>
                <a:sym typeface="+mn-ea"/>
              </a:rPr>
              <a:t> </a:t>
            </a:r>
            <a:r>
              <a:rPr lang="vi-VN" dirty="0" err="1">
                <a:effectLst/>
                <a:latin typeface="Times New Roman" panose="02020603050405020304" pitchFamily="18" charset="0"/>
                <a:cs typeface="Arial" panose="020B0604020202020204" pitchFamily="34" charset="0"/>
                <a:sym typeface="+mn-ea"/>
              </a:rPr>
              <a:t>bắt</a:t>
            </a:r>
            <a:r>
              <a:rPr lang="vi-VN" dirty="0">
                <a:effectLst/>
                <a:latin typeface="Times New Roman" panose="02020603050405020304" pitchFamily="18" charset="0"/>
                <a:cs typeface="Arial" panose="020B0604020202020204" pitchFamily="34" charset="0"/>
                <a:sym typeface="+mn-ea"/>
              </a:rPr>
              <a:t> </a:t>
            </a:r>
            <a:r>
              <a:rPr lang="vi-VN" dirty="0" err="1">
                <a:effectLst/>
                <a:latin typeface="Times New Roman" panose="02020603050405020304" pitchFamily="18" charset="0"/>
                <a:cs typeface="Arial" panose="020B0604020202020204" pitchFamily="34" charset="0"/>
                <a:sym typeface="+mn-ea"/>
              </a:rPr>
              <a:t>đầu</a:t>
            </a:r>
            <a:r>
              <a:rPr lang="vi-VN" dirty="0">
                <a:effectLst/>
                <a:latin typeface="Times New Roman" panose="02020603050405020304" pitchFamily="18" charset="0"/>
                <a:cs typeface="Arial" panose="020B0604020202020204" pitchFamily="34" charset="0"/>
                <a:sym typeface="+mn-ea"/>
              </a:rPr>
              <a:t> chơi </a:t>
            </a:r>
            <a:endParaRPr lang="en-US" dirty="0">
              <a:effectLst/>
              <a:latin typeface="Times New Roman" panose="02020603050405020304" pitchFamily="18" charset="0"/>
              <a:cs typeface="Arial" panose="020B0604020202020204" pitchFamily="34" charset="0"/>
              <a:sym typeface="+mn-ea"/>
            </a:endParaRPr>
          </a:p>
          <a:p>
            <a:pPr marL="0" indent="0">
              <a:buNone/>
            </a:pPr>
            <a:r>
              <a:rPr lang="vi-VN" dirty="0" err="1">
                <a:effectLst/>
                <a:latin typeface="Times New Roman" panose="02020603050405020304" pitchFamily="18" charset="0"/>
                <a:cs typeface="Arial" panose="020B0604020202020204" pitchFamily="34" charset="0"/>
                <a:sym typeface="+mn-ea"/>
              </a:rPr>
              <a:t>Hàm</a:t>
            </a:r>
            <a:r>
              <a:rPr lang="vi-VN" dirty="0">
                <a:effectLst/>
                <a:latin typeface="Times New Roman" panose="02020603050405020304" pitchFamily="18" charset="0"/>
                <a:cs typeface="Arial" panose="020B0604020202020204" pitchFamily="34" charset="0"/>
                <a:sym typeface="+mn-ea"/>
              </a:rPr>
              <a:t> </a:t>
            </a:r>
            <a:r>
              <a:rPr lang="vi-VN" b="1" dirty="0" err="1">
                <a:effectLst/>
                <a:latin typeface="Consolas" panose="020B0609020204030204" pitchFamily="49" charset="0"/>
                <a:ea typeface="Times New Roman" panose="02020603050405020304" pitchFamily="18" charset="0"/>
                <a:cs typeface="Times New Roman" panose="02020603050405020304" pitchFamily="18" charset="0"/>
                <a:sym typeface="+mn-ea"/>
              </a:rPr>
              <a:t>SaveGame</a:t>
            </a:r>
            <a:r>
              <a:rPr lang="vi-VN" b="1" dirty="0">
                <a:effectLst/>
                <a:latin typeface="Consolas" panose="020B0609020204030204" pitchFamily="49" charset="0"/>
                <a:ea typeface="Times New Roman" panose="02020603050405020304" pitchFamily="18" charset="0"/>
                <a:cs typeface="Times New Roman" panose="02020603050405020304" pitchFamily="18" charset="0"/>
                <a:sym typeface="+mn-ea"/>
              </a:rPr>
              <a:t>(</a:t>
            </a:r>
            <a:r>
              <a:rPr lang="vi-VN" b="1" dirty="0" err="1">
                <a:solidFill>
                  <a:srgbClr val="4472C4"/>
                </a:solidFill>
                <a:effectLst/>
                <a:latin typeface="Consolas" panose="020B0609020204030204" pitchFamily="49" charset="0"/>
                <a:ea typeface="Times New Roman" panose="02020603050405020304" pitchFamily="18" charset="0"/>
                <a:cs typeface="Times New Roman" panose="02020603050405020304" pitchFamily="18" charset="0"/>
                <a:sym typeface="+mn-ea"/>
              </a:rPr>
              <a:t>string</a:t>
            </a:r>
            <a:r>
              <a:rPr lang="vi-VN" b="1" dirty="0">
                <a:solidFill>
                  <a:srgbClr val="4472C4"/>
                </a:solidFill>
                <a:effectLst/>
                <a:latin typeface="Consolas" panose="020B0609020204030204" pitchFamily="49" charset="0"/>
                <a:ea typeface="Times New Roman" panose="02020603050405020304" pitchFamily="18" charset="0"/>
                <a:cs typeface="Times New Roman" panose="02020603050405020304" pitchFamily="18" charset="0"/>
                <a:sym typeface="+mn-ea"/>
              </a:rPr>
              <a:t> </a:t>
            </a:r>
            <a:r>
              <a:rPr lang="vi-VN" b="1" dirty="0" err="1">
                <a:solidFill>
                  <a:srgbClr val="767171"/>
                </a:solidFill>
                <a:effectLst/>
                <a:latin typeface="Consolas" panose="020B0609020204030204" pitchFamily="49" charset="0"/>
                <a:ea typeface="Times New Roman" panose="02020603050405020304" pitchFamily="18" charset="0"/>
                <a:cs typeface="Times New Roman" panose="02020603050405020304" pitchFamily="18" charset="0"/>
                <a:sym typeface="+mn-ea"/>
              </a:rPr>
              <a:t>name</a:t>
            </a:r>
            <a:r>
              <a:rPr lang="vi-VN" b="1" dirty="0" err="1">
                <a:effectLst/>
                <a:latin typeface="Consolas" panose="020B0609020204030204" pitchFamily="49" charset="0"/>
                <a:ea typeface="Times New Roman" panose="02020603050405020304" pitchFamily="18" charset="0"/>
                <a:cs typeface="Times New Roman" panose="02020603050405020304" pitchFamily="18" charset="0"/>
                <a:sym typeface="+mn-ea"/>
              </a:rPr>
              <a:t>,</a:t>
            </a:r>
            <a:r>
              <a:rPr lang="vi-VN" b="1" dirty="0" err="1">
                <a:solidFill>
                  <a:srgbClr val="4472C4"/>
                </a:solidFill>
                <a:effectLst/>
                <a:latin typeface="Consolas" panose="020B0609020204030204" pitchFamily="49" charset="0"/>
                <a:ea typeface="Times New Roman" panose="02020603050405020304" pitchFamily="18" charset="0"/>
                <a:cs typeface="Times New Roman" panose="02020603050405020304" pitchFamily="18" charset="0"/>
                <a:sym typeface="+mn-ea"/>
              </a:rPr>
              <a:t>POINT</a:t>
            </a:r>
            <a:r>
              <a:rPr lang="vi-VN" b="1" dirty="0">
                <a:solidFill>
                  <a:srgbClr val="4472C4"/>
                </a:solidFill>
                <a:effectLst/>
                <a:latin typeface="Consolas" panose="020B0609020204030204" pitchFamily="49" charset="0"/>
                <a:ea typeface="Times New Roman" panose="02020603050405020304" pitchFamily="18" charset="0"/>
                <a:cs typeface="Times New Roman" panose="02020603050405020304" pitchFamily="18" charset="0"/>
                <a:sym typeface="+mn-ea"/>
              </a:rPr>
              <a:t> </a:t>
            </a:r>
            <a:r>
              <a:rPr lang="vi-VN" b="1" dirty="0">
                <a:effectLst/>
                <a:latin typeface="Consolas" panose="020B0609020204030204" pitchFamily="49" charset="0"/>
                <a:ea typeface="Times New Roman" panose="02020603050405020304" pitchFamily="18" charset="0"/>
                <a:cs typeface="Times New Roman" panose="02020603050405020304" pitchFamily="18" charset="0"/>
                <a:sym typeface="+mn-ea"/>
              </a:rPr>
              <a:t>&amp;</a:t>
            </a:r>
            <a:r>
              <a:rPr lang="vi-VN" b="1" dirty="0">
                <a:solidFill>
                  <a:srgbClr val="767171"/>
                </a:solidFill>
                <a:effectLst/>
                <a:latin typeface="Consolas" panose="020B0609020204030204" pitchFamily="49" charset="0"/>
                <a:ea typeface="Times New Roman" panose="02020603050405020304" pitchFamily="18" charset="0"/>
                <a:cs typeface="Times New Roman" panose="02020603050405020304" pitchFamily="18" charset="0"/>
                <a:sym typeface="+mn-ea"/>
              </a:rPr>
              <a:t>p</a:t>
            </a:r>
            <a:r>
              <a:rPr lang="vi-VN" b="1" dirty="0">
                <a:effectLst/>
                <a:latin typeface="Consolas" panose="020B0609020204030204" pitchFamily="49" charset="0"/>
                <a:ea typeface="Times New Roman" panose="02020603050405020304" pitchFamily="18" charset="0"/>
                <a:cs typeface="Times New Roman" panose="02020603050405020304" pitchFamily="18" charset="0"/>
                <a:sym typeface="+mn-ea"/>
              </a:rPr>
              <a:t>)</a:t>
            </a:r>
            <a:r>
              <a:rPr lang="vi-VN" dirty="0">
                <a:effectLst/>
                <a:latin typeface="Times New Roman" panose="02020603050405020304" pitchFamily="18" charset="0"/>
                <a:cs typeface="Arial" panose="020B0604020202020204" pitchFamily="34" charset="0"/>
                <a:sym typeface="+mn-ea"/>
              </a:rPr>
              <a:t>: lưu </a:t>
            </a:r>
            <a:r>
              <a:rPr lang="vi-VN" dirty="0" err="1">
                <a:effectLst/>
                <a:latin typeface="Times New Roman" panose="02020603050405020304" pitchFamily="18" charset="0"/>
                <a:cs typeface="Arial" panose="020B0604020202020204" pitchFamily="34" charset="0"/>
                <a:sym typeface="+mn-ea"/>
              </a:rPr>
              <a:t>tất</a:t>
            </a:r>
            <a:r>
              <a:rPr lang="vi-VN" dirty="0">
                <a:effectLst/>
                <a:latin typeface="Times New Roman" panose="02020603050405020304" pitchFamily="18" charset="0"/>
                <a:cs typeface="Arial" panose="020B0604020202020204" pitchFamily="34" charset="0"/>
                <a:sym typeface="+mn-ea"/>
              </a:rPr>
              <a:t> </a:t>
            </a:r>
            <a:r>
              <a:rPr lang="vi-VN" dirty="0" err="1">
                <a:effectLst/>
                <a:latin typeface="Times New Roman" panose="02020603050405020304" pitchFamily="18" charset="0"/>
                <a:cs typeface="Arial" panose="020B0604020202020204" pitchFamily="34" charset="0"/>
                <a:sym typeface="+mn-ea"/>
              </a:rPr>
              <a:t>cả</a:t>
            </a:r>
            <a:r>
              <a:rPr lang="vi-VN" dirty="0">
                <a:effectLst/>
                <a:latin typeface="Times New Roman" panose="02020603050405020304" pitchFamily="18" charset="0"/>
                <a:cs typeface="Arial" panose="020B0604020202020204" pitchFamily="34" charset="0"/>
                <a:sym typeface="+mn-ea"/>
              </a:rPr>
              <a:t> thông tin </a:t>
            </a:r>
            <a:r>
              <a:rPr lang="vi-VN" dirty="0" err="1">
                <a:effectLst/>
                <a:latin typeface="Times New Roman" panose="02020603050405020304" pitchFamily="18" charset="0"/>
                <a:cs typeface="Arial" panose="020B0604020202020204" pitchFamily="34" charset="0"/>
                <a:sym typeface="+mn-ea"/>
              </a:rPr>
              <a:t>của</a:t>
            </a:r>
            <a:r>
              <a:rPr lang="vi-VN" dirty="0">
                <a:effectLst/>
                <a:latin typeface="Times New Roman" panose="02020603050405020304" pitchFamily="18" charset="0"/>
                <a:cs typeface="Arial" panose="020B0604020202020204" pitchFamily="34" charset="0"/>
                <a:sym typeface="+mn-ea"/>
              </a:rPr>
              <a:t> </a:t>
            </a:r>
            <a:r>
              <a:rPr lang="vi-VN" dirty="0" err="1">
                <a:effectLst/>
                <a:latin typeface="Times New Roman" panose="02020603050405020304" pitchFamily="18" charset="0"/>
                <a:cs typeface="Arial" panose="020B0604020202020204" pitchFamily="34" charset="0"/>
                <a:sym typeface="+mn-ea"/>
              </a:rPr>
              <a:t>người</a:t>
            </a:r>
            <a:r>
              <a:rPr lang="vi-VN" dirty="0">
                <a:effectLst/>
                <a:latin typeface="Times New Roman" panose="02020603050405020304" pitchFamily="18" charset="0"/>
                <a:cs typeface="Arial" panose="020B0604020202020204" pitchFamily="34" charset="0"/>
                <a:sym typeface="+mn-ea"/>
              </a:rPr>
              <a:t> chơi</a:t>
            </a:r>
            <a:r>
              <a:rPr lang="en-US" dirty="0">
                <a:effectLst/>
                <a:latin typeface="Times New Roman" panose="02020603050405020304" pitchFamily="18" charset="0"/>
                <a:cs typeface="Arial" panose="020B0604020202020204" pitchFamily="34" charset="0"/>
                <a:sym typeface="+mn-ea"/>
              </a:rPr>
              <a:t>.</a:t>
            </a:r>
            <a:endParaRPr lang="en-US" dirty="0">
              <a:effectLst/>
              <a:latin typeface="Times New Roman" panose="02020603050405020304" pitchFamily="18" charset="0"/>
              <a:cs typeface="Arial" panose="020B0604020202020204" pitchFamily="34" charset="0"/>
            </a:endParaRPr>
          </a:p>
          <a:p>
            <a:pPr marL="0" indent="0">
              <a:buNone/>
            </a:pPr>
            <a:r>
              <a:rPr lang="vi-VN" dirty="0" err="1">
                <a:effectLst/>
                <a:latin typeface="Times New Roman" panose="02020603050405020304" pitchFamily="18" charset="0"/>
                <a:cs typeface="Arial" panose="020B0604020202020204" pitchFamily="34" charset="0"/>
                <a:sym typeface="+mn-ea"/>
              </a:rPr>
              <a:t>Hàm</a:t>
            </a:r>
            <a:r>
              <a:rPr lang="vi-VN" dirty="0">
                <a:effectLst/>
                <a:latin typeface="Times New Roman" panose="02020603050405020304" pitchFamily="18" charset="0"/>
                <a:cs typeface="Arial" panose="020B0604020202020204" pitchFamily="34" charset="0"/>
                <a:sym typeface="+mn-ea"/>
              </a:rPr>
              <a:t> </a:t>
            </a:r>
            <a:r>
              <a:rPr lang="vi-VN" b="1" dirty="0" err="1">
                <a:effectLst/>
                <a:latin typeface="Consolas" panose="020B0609020204030204" pitchFamily="49" charset="0"/>
                <a:ea typeface="Times New Roman" panose="02020603050405020304" pitchFamily="18" charset="0"/>
                <a:cs typeface="Times New Roman" panose="02020603050405020304" pitchFamily="18" charset="0"/>
                <a:sym typeface="+mn-ea"/>
              </a:rPr>
              <a:t>checkName</a:t>
            </a:r>
            <a:r>
              <a:rPr lang="vi-VN" b="1" dirty="0">
                <a:effectLst/>
                <a:latin typeface="Consolas" panose="020B0609020204030204" pitchFamily="49" charset="0"/>
                <a:ea typeface="Times New Roman" panose="02020603050405020304" pitchFamily="18" charset="0"/>
                <a:cs typeface="Times New Roman" panose="02020603050405020304" pitchFamily="18" charset="0"/>
                <a:sym typeface="+mn-ea"/>
              </a:rPr>
              <a:t>(</a:t>
            </a:r>
            <a:r>
              <a:rPr lang="vi-VN" b="1" dirty="0" err="1">
                <a:solidFill>
                  <a:srgbClr val="4472C4"/>
                </a:solidFill>
                <a:effectLst/>
                <a:latin typeface="Consolas" panose="020B0609020204030204" pitchFamily="49" charset="0"/>
                <a:ea typeface="Times New Roman" panose="02020603050405020304" pitchFamily="18" charset="0"/>
                <a:cs typeface="Times New Roman" panose="02020603050405020304" pitchFamily="18" charset="0"/>
                <a:sym typeface="+mn-ea"/>
              </a:rPr>
              <a:t>const</a:t>
            </a:r>
            <a:r>
              <a:rPr lang="vi-VN" b="1" dirty="0">
                <a:solidFill>
                  <a:srgbClr val="4472C4"/>
                </a:solidFill>
                <a:effectLst/>
                <a:latin typeface="Consolas" panose="020B0609020204030204" pitchFamily="49" charset="0"/>
                <a:ea typeface="Times New Roman" panose="02020603050405020304" pitchFamily="18" charset="0"/>
                <a:cs typeface="Times New Roman" panose="02020603050405020304" pitchFamily="18" charset="0"/>
                <a:sym typeface="+mn-ea"/>
              </a:rPr>
              <a:t> </a:t>
            </a:r>
            <a:r>
              <a:rPr lang="vi-VN" b="1" dirty="0" err="1">
                <a:solidFill>
                  <a:srgbClr val="4472C4"/>
                </a:solidFill>
                <a:effectLst/>
                <a:latin typeface="Consolas" panose="020B0609020204030204" pitchFamily="49" charset="0"/>
                <a:ea typeface="Times New Roman" panose="02020603050405020304" pitchFamily="18" charset="0"/>
                <a:cs typeface="Times New Roman" panose="02020603050405020304" pitchFamily="18" charset="0"/>
                <a:sym typeface="+mn-ea"/>
              </a:rPr>
              <a:t>string</a:t>
            </a:r>
            <a:r>
              <a:rPr lang="vi-VN" b="1" dirty="0">
                <a:effectLst/>
                <a:latin typeface="Consolas" panose="020B0609020204030204" pitchFamily="49" charset="0"/>
                <a:ea typeface="Times New Roman" panose="02020603050405020304" pitchFamily="18" charset="0"/>
                <a:cs typeface="Times New Roman" panose="02020603050405020304" pitchFamily="18" charset="0"/>
                <a:sym typeface="+mn-ea"/>
              </a:rPr>
              <a:t>&amp;</a:t>
            </a:r>
            <a:r>
              <a:rPr lang="vi-VN" b="1" dirty="0">
                <a:solidFill>
                  <a:srgbClr val="4472C4"/>
                </a:solidFill>
                <a:effectLst/>
                <a:latin typeface="Consolas" panose="020B0609020204030204" pitchFamily="49" charset="0"/>
                <a:ea typeface="Times New Roman" panose="02020603050405020304" pitchFamily="18" charset="0"/>
                <a:cs typeface="Times New Roman" panose="02020603050405020304" pitchFamily="18" charset="0"/>
                <a:sym typeface="+mn-ea"/>
              </a:rPr>
              <a:t> </a:t>
            </a:r>
            <a:r>
              <a:rPr lang="vi-VN" b="1" dirty="0" err="1">
                <a:solidFill>
                  <a:srgbClr val="767171"/>
                </a:solidFill>
                <a:effectLst/>
                <a:latin typeface="Consolas" panose="020B0609020204030204" pitchFamily="49" charset="0"/>
                <a:ea typeface="Times New Roman" panose="02020603050405020304" pitchFamily="18" charset="0"/>
                <a:cs typeface="Times New Roman" panose="02020603050405020304" pitchFamily="18" charset="0"/>
                <a:sym typeface="+mn-ea"/>
              </a:rPr>
              <a:t>name</a:t>
            </a:r>
            <a:r>
              <a:rPr lang="vi-VN" b="1" dirty="0">
                <a:effectLst/>
                <a:latin typeface="Consolas" panose="020B0609020204030204" pitchFamily="49" charset="0"/>
                <a:ea typeface="Times New Roman" panose="02020603050405020304" pitchFamily="18" charset="0"/>
                <a:cs typeface="Times New Roman" panose="02020603050405020304" pitchFamily="18" charset="0"/>
                <a:sym typeface="+mn-ea"/>
              </a:rPr>
              <a:t>)</a:t>
            </a:r>
            <a:r>
              <a:rPr lang="vi-VN" dirty="0">
                <a:effectLst/>
                <a:latin typeface="Times New Roman" panose="02020603050405020304" pitchFamily="18" charset="0"/>
                <a:cs typeface="Arial" panose="020B0604020202020204" pitchFamily="34" charset="0"/>
                <a:sym typeface="+mn-ea"/>
              </a:rPr>
              <a:t>: </a:t>
            </a:r>
            <a:r>
              <a:rPr lang="vi-VN" dirty="0" err="1">
                <a:effectLst/>
                <a:latin typeface="Times New Roman" panose="02020603050405020304" pitchFamily="18" charset="0"/>
                <a:cs typeface="Arial" panose="020B0604020202020204" pitchFamily="34" charset="0"/>
                <a:sym typeface="+mn-ea"/>
              </a:rPr>
              <a:t>kiểm</a:t>
            </a:r>
            <a:r>
              <a:rPr lang="vi-VN" dirty="0">
                <a:effectLst/>
                <a:latin typeface="Times New Roman" panose="02020603050405020304" pitchFamily="18" charset="0"/>
                <a:cs typeface="Arial" panose="020B0604020202020204" pitchFamily="34" charset="0"/>
                <a:sym typeface="+mn-ea"/>
              </a:rPr>
              <a:t> tra xem tên </a:t>
            </a:r>
            <a:r>
              <a:rPr lang="vi-VN" dirty="0" err="1">
                <a:effectLst/>
                <a:latin typeface="Times New Roman" panose="02020603050405020304" pitchFamily="18" charset="0"/>
                <a:cs typeface="Arial" panose="020B0604020202020204" pitchFamily="34" charset="0"/>
                <a:sym typeface="+mn-ea"/>
              </a:rPr>
              <a:t>người</a:t>
            </a:r>
            <a:r>
              <a:rPr lang="vi-VN" dirty="0">
                <a:effectLst/>
                <a:latin typeface="Times New Roman" panose="02020603050405020304" pitchFamily="18" charset="0"/>
                <a:cs typeface="Arial" panose="020B0604020202020204" pitchFamily="34" charset="0"/>
                <a:sym typeface="+mn-ea"/>
              </a:rPr>
              <a:t> </a:t>
            </a:r>
            <a:r>
              <a:rPr lang="vi-VN" dirty="0" err="1">
                <a:effectLst/>
                <a:latin typeface="Times New Roman" panose="02020603050405020304" pitchFamily="18" charset="0"/>
                <a:cs typeface="Arial" panose="020B0604020202020204" pitchFamily="34" charset="0"/>
                <a:sym typeface="+mn-ea"/>
              </a:rPr>
              <a:t>dùng</a:t>
            </a:r>
            <a:r>
              <a:rPr lang="vi-VN" dirty="0">
                <a:effectLst/>
                <a:latin typeface="Times New Roman" panose="02020603050405020304" pitchFamily="18" charset="0"/>
                <a:cs typeface="Arial" panose="020B0604020202020204" pitchFamily="34" charset="0"/>
                <a:sym typeface="+mn-ea"/>
              </a:rPr>
              <a:t> </a:t>
            </a:r>
            <a:r>
              <a:rPr lang="vi-VN" dirty="0" err="1">
                <a:effectLst/>
                <a:latin typeface="Times New Roman" panose="02020603050405020304" pitchFamily="18" charset="0"/>
                <a:cs typeface="Arial" panose="020B0604020202020204" pitchFamily="34" charset="0"/>
                <a:sym typeface="+mn-ea"/>
              </a:rPr>
              <a:t>nhập</a:t>
            </a:r>
            <a:r>
              <a:rPr lang="vi-VN" dirty="0">
                <a:effectLst/>
                <a:latin typeface="Times New Roman" panose="02020603050405020304" pitchFamily="18" charset="0"/>
                <a:cs typeface="Arial" panose="020B0604020202020204" pitchFamily="34" charset="0"/>
                <a:sym typeface="+mn-ea"/>
              </a:rPr>
              <a:t> </a:t>
            </a:r>
            <a:r>
              <a:rPr lang="vi-VN" dirty="0" err="1">
                <a:effectLst/>
                <a:latin typeface="Times New Roman" panose="02020603050405020304" pitchFamily="18" charset="0"/>
                <a:cs typeface="Arial" panose="020B0604020202020204" pitchFamily="34" charset="0"/>
                <a:sym typeface="+mn-ea"/>
              </a:rPr>
              <a:t>vào</a:t>
            </a:r>
            <a:r>
              <a:rPr lang="vi-VN" dirty="0">
                <a:effectLst/>
                <a:latin typeface="Times New Roman" panose="02020603050405020304" pitchFamily="18" charset="0"/>
                <a:cs typeface="Arial" panose="020B0604020202020204" pitchFamily="34" charset="0"/>
                <a:sym typeface="+mn-ea"/>
              </a:rPr>
              <a:t> </a:t>
            </a:r>
            <a:r>
              <a:rPr lang="vi-VN" dirty="0" err="1">
                <a:effectLst/>
                <a:latin typeface="Times New Roman" panose="02020603050405020304" pitchFamily="18" charset="0"/>
                <a:cs typeface="Arial" panose="020B0604020202020204" pitchFamily="34" charset="0"/>
                <a:sym typeface="+mn-ea"/>
              </a:rPr>
              <a:t>có</a:t>
            </a:r>
            <a:r>
              <a:rPr lang="vi-VN" dirty="0">
                <a:effectLst/>
                <a:latin typeface="Times New Roman" panose="02020603050405020304" pitchFamily="18" charset="0"/>
                <a:cs typeface="Arial" panose="020B0604020202020204" pitchFamily="34" charset="0"/>
                <a:sym typeface="+mn-ea"/>
              </a:rPr>
              <a:t> </a:t>
            </a:r>
            <a:r>
              <a:rPr lang="vi-VN" dirty="0" err="1">
                <a:effectLst/>
                <a:latin typeface="Times New Roman" panose="02020603050405020304" pitchFamily="18" charset="0"/>
                <a:cs typeface="Arial" panose="020B0604020202020204" pitchFamily="34" charset="0"/>
                <a:sym typeface="+mn-ea"/>
              </a:rPr>
              <a:t>trùng</a:t>
            </a:r>
            <a:r>
              <a:rPr lang="vi-VN" dirty="0">
                <a:effectLst/>
                <a:latin typeface="Times New Roman" panose="02020603050405020304" pitchFamily="18" charset="0"/>
                <a:cs typeface="Arial" panose="020B0604020202020204" pitchFamily="34" charset="0"/>
                <a:sym typeface="+mn-ea"/>
              </a:rPr>
              <a:t> </a:t>
            </a:r>
            <a:r>
              <a:rPr lang="vi-VN" dirty="0" err="1">
                <a:effectLst/>
                <a:latin typeface="Times New Roman" panose="02020603050405020304" pitchFamily="18" charset="0"/>
                <a:cs typeface="Arial" panose="020B0604020202020204" pitchFamily="34" charset="0"/>
                <a:sym typeface="+mn-ea"/>
              </a:rPr>
              <a:t>với</a:t>
            </a:r>
            <a:r>
              <a:rPr lang="vi-VN" dirty="0">
                <a:effectLst/>
                <a:latin typeface="Times New Roman" panose="02020603050405020304" pitchFamily="18" charset="0"/>
                <a:cs typeface="Arial" panose="020B0604020202020204" pitchFamily="34" charset="0"/>
                <a:sym typeface="+mn-ea"/>
              </a:rPr>
              <a:t> </a:t>
            </a:r>
            <a:r>
              <a:rPr lang="vi-VN" dirty="0" err="1">
                <a:effectLst/>
                <a:latin typeface="Times New Roman" panose="02020603050405020304" pitchFamily="18" charset="0"/>
                <a:cs typeface="Arial" panose="020B0604020202020204" pitchFamily="34" charset="0"/>
                <a:sym typeface="+mn-ea"/>
              </a:rPr>
              <a:t>các</a:t>
            </a:r>
            <a:r>
              <a:rPr lang="vi-VN" dirty="0">
                <a:effectLst/>
                <a:latin typeface="Times New Roman" panose="02020603050405020304" pitchFamily="18" charset="0"/>
                <a:cs typeface="Arial" panose="020B0604020202020204" pitchFamily="34" charset="0"/>
                <a:sym typeface="+mn-ea"/>
              </a:rPr>
              <a:t> tên </a:t>
            </a:r>
            <a:r>
              <a:rPr lang="vi-VN" dirty="0" err="1">
                <a:effectLst/>
                <a:latin typeface="Times New Roman" panose="02020603050405020304" pitchFamily="18" charset="0"/>
                <a:cs typeface="Arial" panose="020B0604020202020204" pitchFamily="34" charset="0"/>
                <a:sym typeface="+mn-ea"/>
              </a:rPr>
              <a:t>đã</a:t>
            </a:r>
            <a:r>
              <a:rPr lang="vi-VN" dirty="0">
                <a:effectLst/>
                <a:latin typeface="Times New Roman" panose="02020603050405020304" pitchFamily="18" charset="0"/>
                <a:cs typeface="Arial" panose="020B0604020202020204" pitchFamily="34" charset="0"/>
                <a:sym typeface="+mn-ea"/>
              </a:rPr>
              <a:t> lưu </a:t>
            </a:r>
            <a:r>
              <a:rPr lang="vi-VN" dirty="0" err="1">
                <a:effectLst/>
                <a:latin typeface="Times New Roman" panose="02020603050405020304" pitchFamily="18" charset="0"/>
                <a:cs typeface="Arial" panose="020B0604020202020204" pitchFamily="34" charset="0"/>
                <a:sym typeface="+mn-ea"/>
              </a:rPr>
              <a:t>trước</a:t>
            </a:r>
            <a:r>
              <a:rPr lang="vi-VN" dirty="0">
                <a:effectLst/>
                <a:latin typeface="Times New Roman" panose="02020603050405020304" pitchFamily="18" charset="0"/>
                <a:cs typeface="Arial" panose="020B0604020202020204" pitchFamily="34" charset="0"/>
                <a:sym typeface="+mn-ea"/>
              </a:rPr>
              <a:t> </a:t>
            </a:r>
            <a:r>
              <a:rPr lang="vi-VN" dirty="0" err="1">
                <a:effectLst/>
                <a:latin typeface="Times New Roman" panose="02020603050405020304" pitchFamily="18" charset="0"/>
                <a:cs typeface="Arial" panose="020B0604020202020204" pitchFamily="34" charset="0"/>
                <a:sym typeface="+mn-ea"/>
              </a:rPr>
              <a:t>đó</a:t>
            </a:r>
            <a:r>
              <a:rPr lang="vi-VN" dirty="0">
                <a:effectLst/>
                <a:latin typeface="Times New Roman" panose="02020603050405020304" pitchFamily="18" charset="0"/>
                <a:cs typeface="Arial" panose="020B0604020202020204" pitchFamily="34" charset="0"/>
                <a:sym typeface="+mn-ea"/>
              </a:rPr>
              <a:t> không</a:t>
            </a:r>
            <a:endParaRPr lang="en-US" dirty="0">
              <a:effectLst/>
              <a:latin typeface="Times New Roman" panose="02020603050405020304" pitchFamily="18" charset="0"/>
              <a:cs typeface="Arial" panose="020B0604020202020204" pitchFamily="34" charset="0"/>
            </a:endParaRPr>
          </a:p>
          <a:p>
            <a:pPr marL="0" indent="0">
              <a:buNone/>
            </a:pPr>
            <a:r>
              <a:rPr lang="vi-VN" dirty="0" err="1">
                <a:effectLst/>
                <a:latin typeface="Times New Roman" panose="02020603050405020304" pitchFamily="18" charset="0"/>
                <a:cs typeface="Arial" panose="020B0604020202020204" pitchFamily="34" charset="0"/>
                <a:sym typeface="+mn-ea"/>
              </a:rPr>
              <a:t>Hàm</a:t>
            </a:r>
            <a:r>
              <a:rPr lang="vi-VN" dirty="0">
                <a:effectLst/>
                <a:latin typeface="Times New Roman" panose="02020603050405020304" pitchFamily="18" charset="0"/>
                <a:cs typeface="Arial" panose="020B0604020202020204" pitchFamily="34" charset="0"/>
                <a:sym typeface="+mn-ea"/>
              </a:rPr>
              <a:t> </a:t>
            </a:r>
            <a:r>
              <a:rPr lang="vi-VN" b="1" dirty="0" err="1">
                <a:effectLst/>
                <a:latin typeface="Consolas" panose="020B0609020204030204" pitchFamily="49" charset="0"/>
                <a:ea typeface="Times New Roman" panose="02020603050405020304" pitchFamily="18" charset="0"/>
                <a:cs typeface="Times New Roman" panose="02020603050405020304" pitchFamily="18" charset="0"/>
                <a:sym typeface="+mn-ea"/>
              </a:rPr>
              <a:t>parse</a:t>
            </a:r>
            <a:r>
              <a:rPr lang="vi-VN" b="1" dirty="0">
                <a:effectLst/>
                <a:latin typeface="Consolas" panose="020B0609020204030204" pitchFamily="49" charset="0"/>
                <a:ea typeface="Times New Roman" panose="02020603050405020304" pitchFamily="18" charset="0"/>
                <a:cs typeface="Times New Roman" panose="02020603050405020304" pitchFamily="18" charset="0"/>
                <a:sym typeface="+mn-ea"/>
              </a:rPr>
              <a:t>(</a:t>
            </a:r>
            <a:r>
              <a:rPr lang="vi-VN" b="1" dirty="0" err="1">
                <a:solidFill>
                  <a:srgbClr val="4472C4"/>
                </a:solidFill>
                <a:effectLst/>
                <a:latin typeface="Consolas" panose="020B0609020204030204" pitchFamily="49" charset="0"/>
                <a:ea typeface="Times New Roman" panose="02020603050405020304" pitchFamily="18" charset="0"/>
                <a:cs typeface="Times New Roman" panose="02020603050405020304" pitchFamily="18" charset="0"/>
                <a:sym typeface="+mn-ea"/>
              </a:rPr>
              <a:t>string</a:t>
            </a:r>
            <a:r>
              <a:rPr lang="vi-VN" b="1" dirty="0">
                <a:solidFill>
                  <a:srgbClr val="4472C4"/>
                </a:solidFill>
                <a:effectLst/>
                <a:latin typeface="Consolas" panose="020B0609020204030204" pitchFamily="49" charset="0"/>
                <a:ea typeface="Times New Roman" panose="02020603050405020304" pitchFamily="18" charset="0"/>
                <a:cs typeface="Times New Roman" panose="02020603050405020304" pitchFamily="18" charset="0"/>
                <a:sym typeface="+mn-ea"/>
              </a:rPr>
              <a:t> </a:t>
            </a:r>
            <a:r>
              <a:rPr lang="vi-VN" b="1" dirty="0" err="1">
                <a:solidFill>
                  <a:srgbClr val="767171"/>
                </a:solidFill>
                <a:effectLst/>
                <a:latin typeface="Consolas" panose="020B0609020204030204" pitchFamily="49" charset="0"/>
                <a:ea typeface="Times New Roman" panose="02020603050405020304" pitchFamily="18" charset="0"/>
                <a:cs typeface="Times New Roman" panose="02020603050405020304" pitchFamily="18" charset="0"/>
                <a:sym typeface="+mn-ea"/>
              </a:rPr>
              <a:t>haystack</a:t>
            </a:r>
            <a:r>
              <a:rPr lang="vi-VN" b="1" dirty="0">
                <a:effectLst/>
                <a:latin typeface="Consolas" panose="020B0609020204030204" pitchFamily="49" charset="0"/>
                <a:ea typeface="Times New Roman" panose="02020603050405020304" pitchFamily="18" charset="0"/>
                <a:cs typeface="Times New Roman" panose="02020603050405020304" pitchFamily="18" charset="0"/>
                <a:sym typeface="+mn-ea"/>
              </a:rPr>
              <a:t>,</a:t>
            </a:r>
            <a:r>
              <a:rPr lang="vi-VN" b="1" dirty="0">
                <a:solidFill>
                  <a:srgbClr val="4472C4"/>
                </a:solidFill>
                <a:effectLst/>
                <a:latin typeface="Consolas" panose="020B0609020204030204" pitchFamily="49" charset="0"/>
                <a:ea typeface="Times New Roman" panose="02020603050405020304" pitchFamily="18" charset="0"/>
                <a:cs typeface="Times New Roman" panose="02020603050405020304" pitchFamily="18" charset="0"/>
                <a:sym typeface="+mn-ea"/>
              </a:rPr>
              <a:t> </a:t>
            </a:r>
            <a:r>
              <a:rPr lang="vi-VN" b="1" dirty="0" err="1">
                <a:solidFill>
                  <a:srgbClr val="4472C4"/>
                </a:solidFill>
                <a:effectLst/>
                <a:latin typeface="Consolas" panose="020B0609020204030204" pitchFamily="49" charset="0"/>
                <a:ea typeface="Times New Roman" panose="02020603050405020304" pitchFamily="18" charset="0"/>
                <a:cs typeface="Times New Roman" panose="02020603050405020304" pitchFamily="18" charset="0"/>
                <a:sym typeface="+mn-ea"/>
              </a:rPr>
              <a:t>string</a:t>
            </a:r>
            <a:r>
              <a:rPr lang="vi-VN" b="1" dirty="0">
                <a:solidFill>
                  <a:srgbClr val="4472C4"/>
                </a:solidFill>
                <a:effectLst/>
                <a:latin typeface="Consolas" panose="020B0609020204030204" pitchFamily="49" charset="0"/>
                <a:ea typeface="Times New Roman" panose="02020603050405020304" pitchFamily="18" charset="0"/>
                <a:cs typeface="Times New Roman" panose="02020603050405020304" pitchFamily="18" charset="0"/>
                <a:sym typeface="+mn-ea"/>
              </a:rPr>
              <a:t> </a:t>
            </a:r>
            <a:r>
              <a:rPr lang="vi-VN" b="1" dirty="0" err="1">
                <a:solidFill>
                  <a:srgbClr val="767171"/>
                </a:solidFill>
                <a:effectLst/>
                <a:latin typeface="Consolas" panose="020B0609020204030204" pitchFamily="49" charset="0"/>
                <a:ea typeface="Times New Roman" panose="02020603050405020304" pitchFamily="18" charset="0"/>
                <a:cs typeface="Times New Roman" panose="02020603050405020304" pitchFamily="18" charset="0"/>
                <a:sym typeface="+mn-ea"/>
              </a:rPr>
              <a:t>seperator</a:t>
            </a:r>
            <a:r>
              <a:rPr lang="vi-VN" b="1" dirty="0">
                <a:effectLst/>
                <a:latin typeface="Consolas" panose="020B0609020204030204" pitchFamily="49" charset="0"/>
                <a:ea typeface="Times New Roman" panose="02020603050405020304" pitchFamily="18" charset="0"/>
                <a:cs typeface="Times New Roman" panose="02020603050405020304" pitchFamily="18" charset="0"/>
                <a:sym typeface="+mn-ea"/>
              </a:rPr>
              <a:t>,</a:t>
            </a:r>
            <a:r>
              <a:rPr lang="vi-VN" b="1" dirty="0">
                <a:solidFill>
                  <a:srgbClr val="4472C4"/>
                </a:solidFill>
                <a:effectLst/>
                <a:latin typeface="Consolas" panose="020B0609020204030204" pitchFamily="49" charset="0"/>
                <a:ea typeface="Times New Roman" panose="02020603050405020304" pitchFamily="18" charset="0"/>
                <a:cs typeface="Times New Roman" panose="02020603050405020304" pitchFamily="18" charset="0"/>
                <a:sym typeface="+mn-ea"/>
              </a:rPr>
              <a:t> </a:t>
            </a:r>
            <a:r>
              <a:rPr lang="vi-VN" b="1" dirty="0" err="1">
                <a:solidFill>
                  <a:srgbClr val="4472C4"/>
                </a:solidFill>
                <a:effectLst/>
                <a:latin typeface="Consolas" panose="020B0609020204030204" pitchFamily="49" charset="0"/>
                <a:ea typeface="Times New Roman" panose="02020603050405020304" pitchFamily="18" charset="0"/>
                <a:cs typeface="Times New Roman" panose="02020603050405020304" pitchFamily="18" charset="0"/>
                <a:sym typeface="+mn-ea"/>
              </a:rPr>
              <a:t>bool</a:t>
            </a:r>
            <a:r>
              <a:rPr lang="vi-VN" b="1" dirty="0">
                <a:solidFill>
                  <a:srgbClr val="4472C4"/>
                </a:solidFill>
                <a:effectLst/>
                <a:latin typeface="Consolas" panose="020B0609020204030204" pitchFamily="49" charset="0"/>
                <a:ea typeface="Times New Roman" panose="02020603050405020304" pitchFamily="18" charset="0"/>
                <a:cs typeface="Times New Roman" panose="02020603050405020304" pitchFamily="18" charset="0"/>
                <a:sym typeface="+mn-ea"/>
              </a:rPr>
              <a:t> </a:t>
            </a:r>
            <a:r>
              <a:rPr lang="vi-VN" b="1" dirty="0" err="1">
                <a:solidFill>
                  <a:srgbClr val="767171"/>
                </a:solidFill>
                <a:effectLst/>
                <a:latin typeface="Consolas" panose="020B0609020204030204" pitchFamily="49" charset="0"/>
                <a:ea typeface="Times New Roman" panose="02020603050405020304" pitchFamily="18" charset="0"/>
                <a:cs typeface="Times New Roman" panose="02020603050405020304" pitchFamily="18" charset="0"/>
                <a:sym typeface="+mn-ea"/>
              </a:rPr>
              <a:t>RemoveEmptyEntries</a:t>
            </a:r>
            <a:r>
              <a:rPr lang="vi-VN" b="1" dirty="0">
                <a:effectLst/>
                <a:latin typeface="Consolas" panose="020B0609020204030204" pitchFamily="49" charset="0"/>
                <a:ea typeface="Times New Roman" panose="02020603050405020304" pitchFamily="18" charset="0"/>
                <a:cs typeface="Times New Roman" panose="02020603050405020304" pitchFamily="18" charset="0"/>
                <a:sym typeface="+mn-ea"/>
              </a:rPr>
              <a:t>)</a:t>
            </a:r>
            <a:r>
              <a:rPr lang="vi-VN" dirty="0">
                <a:effectLst/>
                <a:latin typeface="Times New Roman" panose="02020603050405020304" pitchFamily="18" charset="0"/>
                <a:cs typeface="Arial" panose="020B0604020202020204" pitchFamily="34" charset="0"/>
                <a:sym typeface="+mn-ea"/>
              </a:rPr>
              <a:t>: </a:t>
            </a:r>
            <a:r>
              <a:rPr lang="vi-VN" dirty="0" err="1">
                <a:effectLst/>
                <a:latin typeface="Times New Roman" panose="02020603050405020304" pitchFamily="18" charset="0"/>
                <a:cs typeface="Arial" panose="020B0604020202020204" pitchFamily="34" charset="0"/>
                <a:sym typeface="+mn-ea"/>
              </a:rPr>
              <a:t>tách</a:t>
            </a:r>
            <a:r>
              <a:rPr lang="vi-VN" dirty="0">
                <a:effectLst/>
                <a:latin typeface="Times New Roman" panose="02020603050405020304" pitchFamily="18" charset="0"/>
                <a:cs typeface="Arial" panose="020B0604020202020204" pitchFamily="34" charset="0"/>
                <a:sym typeface="+mn-ea"/>
              </a:rPr>
              <a:t> </a:t>
            </a:r>
            <a:r>
              <a:rPr lang="vi-VN" dirty="0" err="1">
                <a:effectLst/>
                <a:latin typeface="Times New Roman" panose="02020603050405020304" pitchFamily="18" charset="0"/>
                <a:cs typeface="Arial" panose="020B0604020202020204" pitchFamily="34" charset="0"/>
                <a:sym typeface="+mn-ea"/>
              </a:rPr>
              <a:t>chuỗi</a:t>
            </a:r>
            <a:r>
              <a:rPr lang="vi-VN" dirty="0">
                <a:effectLst/>
                <a:latin typeface="Times New Roman" panose="02020603050405020304" pitchFamily="18" charset="0"/>
                <a:cs typeface="Arial" panose="020B0604020202020204" pitchFamily="34" charset="0"/>
                <a:sym typeface="+mn-ea"/>
              </a:rPr>
              <a:t> </a:t>
            </a:r>
            <a:r>
              <a:rPr lang="vi-VN" dirty="0" err="1">
                <a:effectLst/>
                <a:latin typeface="Times New Roman" panose="02020603050405020304" pitchFamily="18" charset="0"/>
                <a:cs typeface="Arial" panose="020B0604020202020204" pitchFamily="34" charset="0"/>
                <a:sym typeface="+mn-ea"/>
              </a:rPr>
              <a:t>dữ</a:t>
            </a:r>
            <a:r>
              <a:rPr lang="vi-VN" dirty="0">
                <a:effectLst/>
                <a:latin typeface="Times New Roman" panose="02020603050405020304" pitchFamily="18" charset="0"/>
                <a:cs typeface="Arial" panose="020B0604020202020204" pitchFamily="34" charset="0"/>
                <a:sym typeface="+mn-ea"/>
              </a:rPr>
              <a:t> </a:t>
            </a:r>
            <a:r>
              <a:rPr lang="vi-VN" dirty="0" err="1">
                <a:effectLst/>
                <a:latin typeface="Times New Roman" panose="02020603050405020304" pitchFamily="18" charset="0"/>
                <a:cs typeface="Arial" panose="020B0604020202020204" pitchFamily="34" charset="0"/>
                <a:sym typeface="+mn-ea"/>
              </a:rPr>
              <a:t>liệu</a:t>
            </a:r>
            <a:r>
              <a:rPr lang="vi-VN" dirty="0">
                <a:effectLst/>
                <a:latin typeface="Times New Roman" panose="02020603050405020304" pitchFamily="18" charset="0"/>
                <a:cs typeface="Arial" panose="020B0604020202020204" pitchFamily="34" charset="0"/>
                <a:sym typeface="+mn-ea"/>
              </a:rPr>
              <a:t> </a:t>
            </a:r>
            <a:r>
              <a:rPr lang="vi-VN" dirty="0" err="1">
                <a:effectLst/>
                <a:latin typeface="Times New Roman" panose="02020603050405020304" pitchFamily="18" charset="0"/>
                <a:cs typeface="Arial" panose="020B0604020202020204" pitchFamily="34" charset="0"/>
                <a:sym typeface="+mn-ea"/>
              </a:rPr>
              <a:t>thành</a:t>
            </a:r>
            <a:r>
              <a:rPr lang="vi-VN" dirty="0">
                <a:effectLst/>
                <a:latin typeface="Times New Roman" panose="02020603050405020304" pitchFamily="18" charset="0"/>
                <a:cs typeface="Arial" panose="020B0604020202020204" pitchFamily="34" charset="0"/>
                <a:sym typeface="+mn-ea"/>
              </a:rPr>
              <a:t> </a:t>
            </a:r>
            <a:r>
              <a:rPr lang="vi-VN" dirty="0" err="1">
                <a:effectLst/>
                <a:latin typeface="Times New Roman" panose="02020603050405020304" pitchFamily="18" charset="0"/>
                <a:cs typeface="Arial" panose="020B0604020202020204" pitchFamily="34" charset="0"/>
                <a:sym typeface="+mn-ea"/>
              </a:rPr>
              <a:t>vector</a:t>
            </a:r>
            <a:r>
              <a:rPr lang="vi-VN" dirty="0">
                <a:effectLst/>
                <a:latin typeface="Times New Roman" panose="02020603050405020304" pitchFamily="18" charset="0"/>
                <a:cs typeface="Arial" panose="020B0604020202020204" pitchFamily="34" charset="0"/>
                <a:sym typeface="+mn-ea"/>
              </a:rPr>
              <a:t> </a:t>
            </a:r>
            <a:r>
              <a:rPr lang="vi-VN" dirty="0" err="1">
                <a:effectLst/>
                <a:latin typeface="Times New Roman" panose="02020603050405020304" pitchFamily="18" charset="0"/>
                <a:cs typeface="Arial" panose="020B0604020202020204" pitchFamily="34" charset="0"/>
                <a:sym typeface="+mn-ea"/>
              </a:rPr>
              <a:t>string</a:t>
            </a:r>
            <a:endParaRPr lang="en-US" dirty="0">
              <a:latin typeface="Times New Roman" panose="02020603050405020304" pitchFamily="18" charset="0"/>
              <a:cs typeface="Arial" panose="020B0604020202020204" pitchFamily="34" charset="0"/>
              <a:sym typeface="+mn-ea"/>
            </a:endParaRPr>
          </a:p>
          <a:p>
            <a:pPr marL="0" indent="0">
              <a:buNone/>
            </a:pPr>
            <a:r>
              <a:rPr lang="vi-VN" dirty="0" err="1">
                <a:effectLst/>
                <a:latin typeface="Times New Roman" panose="02020603050405020304" pitchFamily="18" charset="0"/>
                <a:cs typeface="Arial" panose="020B0604020202020204" pitchFamily="34" charset="0"/>
                <a:sym typeface="+mn-ea"/>
              </a:rPr>
              <a:t>Hàm</a:t>
            </a:r>
            <a:r>
              <a:rPr lang="vi-VN" dirty="0">
                <a:effectLst/>
                <a:latin typeface="Times New Roman" panose="02020603050405020304" pitchFamily="18" charset="0"/>
                <a:cs typeface="Arial" panose="020B0604020202020204" pitchFamily="34" charset="0"/>
                <a:sym typeface="+mn-ea"/>
              </a:rPr>
              <a:t> </a:t>
            </a:r>
            <a:r>
              <a:rPr lang="vi-VN" b="1" dirty="0" err="1">
                <a:effectLst/>
                <a:latin typeface="Consolas" panose="020B0609020204030204" pitchFamily="49" charset="0"/>
                <a:ea typeface="Times New Roman" panose="02020603050405020304" pitchFamily="18" charset="0"/>
                <a:cs typeface="Times New Roman" panose="02020603050405020304" pitchFamily="18" charset="0"/>
                <a:sym typeface="+mn-ea"/>
              </a:rPr>
              <a:t>Pause</a:t>
            </a:r>
            <a:r>
              <a:rPr lang="vi-VN" b="1" dirty="0">
                <a:effectLst/>
                <a:latin typeface="Consolas" panose="020B0609020204030204" pitchFamily="49" charset="0"/>
                <a:ea typeface="Times New Roman" panose="02020603050405020304" pitchFamily="18" charset="0"/>
                <a:cs typeface="Times New Roman" panose="02020603050405020304" pitchFamily="18" charset="0"/>
                <a:sym typeface="+mn-ea"/>
              </a:rPr>
              <a:t>(</a:t>
            </a:r>
            <a:r>
              <a:rPr lang="vi-VN" b="1" dirty="0">
                <a:solidFill>
                  <a:srgbClr val="4472C4"/>
                </a:solidFill>
                <a:effectLst/>
                <a:latin typeface="Consolas" panose="020B0609020204030204" pitchFamily="49" charset="0"/>
                <a:ea typeface="Times New Roman" panose="02020603050405020304" pitchFamily="18" charset="0"/>
                <a:cs typeface="Times New Roman" panose="02020603050405020304" pitchFamily="18" charset="0"/>
                <a:sym typeface="+mn-ea"/>
              </a:rPr>
              <a:t>HANDLE </a:t>
            </a:r>
            <a:r>
              <a:rPr lang="vi-VN" b="1" dirty="0">
                <a:solidFill>
                  <a:srgbClr val="767171"/>
                </a:solidFill>
                <a:effectLst/>
                <a:latin typeface="Consolas" panose="020B0609020204030204" pitchFamily="49" charset="0"/>
                <a:ea typeface="Times New Roman" panose="02020603050405020304" pitchFamily="18" charset="0"/>
                <a:cs typeface="Times New Roman" panose="02020603050405020304" pitchFamily="18" charset="0"/>
                <a:sym typeface="+mn-ea"/>
              </a:rPr>
              <a:t>t</a:t>
            </a:r>
            <a:r>
              <a:rPr lang="vi-VN" b="1" dirty="0">
                <a:effectLst/>
                <a:latin typeface="Consolas" panose="020B0609020204030204" pitchFamily="49" charset="0"/>
                <a:ea typeface="Times New Roman" panose="02020603050405020304" pitchFamily="18" charset="0"/>
                <a:cs typeface="Times New Roman" panose="02020603050405020304" pitchFamily="18" charset="0"/>
                <a:sym typeface="+mn-ea"/>
              </a:rPr>
              <a:t>)</a:t>
            </a:r>
            <a:r>
              <a:rPr lang="vi-VN" dirty="0">
                <a:effectLst/>
                <a:latin typeface="Times New Roman" panose="02020603050405020304" pitchFamily="18" charset="0"/>
                <a:cs typeface="Arial" panose="020B0604020202020204" pitchFamily="34" charset="0"/>
                <a:sym typeface="+mn-ea"/>
              </a:rPr>
              <a:t>: </a:t>
            </a:r>
            <a:r>
              <a:rPr lang="vi-VN" dirty="0" err="1">
                <a:effectLst/>
                <a:latin typeface="Times New Roman" panose="02020603050405020304" pitchFamily="18" charset="0"/>
                <a:cs typeface="Arial" panose="020B0604020202020204" pitchFamily="34" charset="0"/>
                <a:sym typeface="+mn-ea"/>
              </a:rPr>
              <a:t>tạm</a:t>
            </a:r>
            <a:r>
              <a:rPr lang="vi-VN" dirty="0">
                <a:effectLst/>
                <a:latin typeface="Times New Roman" panose="02020603050405020304" pitchFamily="18" charset="0"/>
                <a:cs typeface="Arial" panose="020B0604020202020204" pitchFamily="34" charset="0"/>
                <a:sym typeface="+mn-ea"/>
              </a:rPr>
              <a:t> </a:t>
            </a:r>
            <a:r>
              <a:rPr lang="vi-VN" dirty="0" err="1">
                <a:effectLst/>
                <a:latin typeface="Times New Roman" panose="02020603050405020304" pitchFamily="18" charset="0"/>
                <a:cs typeface="Arial" panose="020B0604020202020204" pitchFamily="34" charset="0"/>
                <a:sym typeface="+mn-ea"/>
              </a:rPr>
              <a:t>dừng</a:t>
            </a:r>
            <a:r>
              <a:rPr lang="vi-VN" dirty="0">
                <a:effectLst/>
                <a:latin typeface="Times New Roman" panose="02020603050405020304" pitchFamily="18" charset="0"/>
                <a:cs typeface="Arial" panose="020B0604020202020204" pitchFamily="34" charset="0"/>
                <a:sym typeface="+mn-ea"/>
              </a:rPr>
              <a:t> </a:t>
            </a:r>
            <a:r>
              <a:rPr lang="vi-VN" dirty="0" err="1">
                <a:effectLst/>
                <a:latin typeface="Times New Roman" panose="02020603050405020304" pitchFamily="18" charset="0"/>
                <a:cs typeface="Arial" panose="020B0604020202020204" pitchFamily="34" charset="0"/>
                <a:sym typeface="+mn-ea"/>
              </a:rPr>
              <a:t>tiến</a:t>
            </a:r>
            <a:r>
              <a:rPr lang="vi-VN" dirty="0">
                <a:effectLst/>
                <a:latin typeface="Times New Roman" panose="02020603050405020304" pitchFamily="18" charset="0"/>
                <a:cs typeface="Arial" panose="020B0604020202020204" pitchFamily="34" charset="0"/>
                <a:sym typeface="+mn-ea"/>
              </a:rPr>
              <a:t> </a:t>
            </a:r>
            <a:r>
              <a:rPr lang="vi-VN" dirty="0" err="1">
                <a:effectLst/>
                <a:latin typeface="Times New Roman" panose="02020603050405020304" pitchFamily="18" charset="0"/>
                <a:cs typeface="Arial" panose="020B0604020202020204" pitchFamily="34" charset="0"/>
                <a:sym typeface="+mn-ea"/>
              </a:rPr>
              <a:t>trình</a:t>
            </a:r>
            <a:r>
              <a:rPr lang="vi-VN" dirty="0">
                <a:effectLst/>
                <a:latin typeface="Times New Roman" panose="02020603050405020304" pitchFamily="18" charset="0"/>
                <a:cs typeface="Arial" panose="020B0604020202020204" pitchFamily="34" charset="0"/>
                <a:sym typeface="+mn-ea"/>
              </a:rPr>
              <a:t> đa </a:t>
            </a:r>
            <a:r>
              <a:rPr lang="vi-VN" dirty="0" err="1">
                <a:effectLst/>
                <a:latin typeface="Times New Roman" panose="02020603050405020304" pitchFamily="18" charset="0"/>
                <a:cs typeface="Arial" panose="020B0604020202020204" pitchFamily="34" charset="0"/>
                <a:sym typeface="+mn-ea"/>
              </a:rPr>
              <a:t>luồng</a:t>
            </a:r>
            <a:r>
              <a:rPr lang="vi-VN" dirty="0">
                <a:effectLst/>
                <a:latin typeface="Times New Roman" panose="02020603050405020304" pitchFamily="18" charset="0"/>
                <a:cs typeface="Arial" panose="020B0604020202020204" pitchFamily="34" charset="0"/>
                <a:sym typeface="+mn-ea"/>
              </a:rPr>
              <a:t>. </a:t>
            </a:r>
            <a:endParaRPr lang="en-US" dirty="0"/>
          </a:p>
        </p:txBody>
      </p:sp>
      <p:sp>
        <p:nvSpPr>
          <p:cNvPr id="2" name="Chỗ dành sẵn cho Số hiệu Bản chiếu 1">
            <a:extLst>
              <a:ext uri="{FF2B5EF4-FFF2-40B4-BE49-F238E27FC236}">
                <a16:creationId xmlns:a16="http://schemas.microsoft.com/office/drawing/2014/main" id="{CA1559C7-E0A1-457A-B369-E945DF051DB9}"/>
              </a:ext>
            </a:extLst>
          </p:cNvPr>
          <p:cNvSpPr>
            <a:spLocks noGrp="1"/>
          </p:cNvSpPr>
          <p:nvPr>
            <p:ph type="sldNum" sz="quarter" idx="12"/>
          </p:nvPr>
        </p:nvSpPr>
        <p:spPr/>
        <p:txBody>
          <a:bodyPr/>
          <a:lstStyle/>
          <a:p>
            <a:fld id="{B82CCC60-E8CD-4174-8B1A-7DF615B22EEF}" type="slidenum">
              <a:rPr lang="en-US" smtClean="0"/>
              <a:t>13</a:t>
            </a:fld>
            <a:endParaRPr 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200150"/>
            <a:ext cx="8148320" cy="3394710"/>
          </a:xfrm>
        </p:spPr>
        <p:txBody>
          <a:bodyPr>
            <a:normAutofit fontScale="87500" lnSpcReduction="10000"/>
          </a:bodyPr>
          <a:lstStyle/>
          <a:p>
            <a:pPr marL="0" indent="0">
              <a:buNone/>
            </a:pPr>
            <a:r>
              <a:rPr lang="vi-VN" dirty="0" err="1">
                <a:effectLst/>
                <a:latin typeface="Times New Roman" panose="02020603050405020304" pitchFamily="18" charset="0"/>
                <a:cs typeface="Arial" panose="020B0604020202020204" pitchFamily="34" charset="0"/>
                <a:sym typeface="+mn-ea"/>
              </a:rPr>
              <a:t>Hàm</a:t>
            </a:r>
            <a:r>
              <a:rPr lang="vi-VN" dirty="0">
                <a:effectLst/>
                <a:latin typeface="Times New Roman" panose="02020603050405020304" pitchFamily="18" charset="0"/>
                <a:cs typeface="Arial" panose="020B0604020202020204" pitchFamily="34" charset="0"/>
                <a:sym typeface="+mn-ea"/>
              </a:rPr>
              <a:t> </a:t>
            </a:r>
            <a:r>
              <a:rPr lang="vi-VN" b="1" dirty="0" err="1">
                <a:effectLst/>
                <a:latin typeface="Consolas" panose="020B0609020204030204" pitchFamily="49" charset="0"/>
                <a:ea typeface="Times New Roman" panose="02020603050405020304" pitchFamily="18" charset="0"/>
                <a:cs typeface="Times New Roman" panose="02020603050405020304" pitchFamily="18" charset="0"/>
                <a:sym typeface="+mn-ea"/>
              </a:rPr>
              <a:t>SaveLoad</a:t>
            </a:r>
            <a:r>
              <a:rPr lang="vi-VN" b="1" dirty="0">
                <a:effectLst/>
                <a:latin typeface="Consolas" panose="020B0609020204030204" pitchFamily="49" charset="0"/>
                <a:ea typeface="Times New Roman" panose="02020603050405020304" pitchFamily="18" charset="0"/>
                <a:cs typeface="Times New Roman" panose="02020603050405020304" pitchFamily="18" charset="0"/>
                <a:sym typeface="+mn-ea"/>
              </a:rPr>
              <a:t>()</a:t>
            </a:r>
            <a:r>
              <a:rPr lang="vi-VN" dirty="0">
                <a:effectLst/>
                <a:latin typeface="Times New Roman" panose="02020603050405020304" pitchFamily="18" charset="0"/>
                <a:cs typeface="Arial" panose="020B0604020202020204" pitchFamily="34" charset="0"/>
                <a:sym typeface="+mn-ea"/>
              </a:rPr>
              <a:t>: </a:t>
            </a:r>
            <a:r>
              <a:rPr lang="vi-VN" dirty="0" err="1">
                <a:effectLst/>
                <a:latin typeface="Times New Roman" panose="02020603050405020304" pitchFamily="18" charset="0"/>
                <a:cs typeface="Arial" panose="020B0604020202020204" pitchFamily="34" charset="0"/>
                <a:sym typeface="+mn-ea"/>
              </a:rPr>
              <a:t>màn</a:t>
            </a:r>
            <a:r>
              <a:rPr lang="vi-VN" dirty="0">
                <a:effectLst/>
                <a:latin typeface="Times New Roman" panose="02020603050405020304" pitchFamily="18" charset="0"/>
                <a:cs typeface="Arial" panose="020B0604020202020204" pitchFamily="34" charset="0"/>
                <a:sym typeface="+mn-ea"/>
              </a:rPr>
              <a:t> </a:t>
            </a:r>
            <a:r>
              <a:rPr lang="vi-VN" dirty="0" err="1">
                <a:effectLst/>
                <a:latin typeface="Times New Roman" panose="02020603050405020304" pitchFamily="18" charset="0"/>
                <a:cs typeface="Arial" panose="020B0604020202020204" pitchFamily="34" charset="0"/>
                <a:sym typeface="+mn-ea"/>
              </a:rPr>
              <a:t>hình</a:t>
            </a:r>
            <a:r>
              <a:rPr lang="vi-VN" dirty="0">
                <a:effectLst/>
                <a:latin typeface="Times New Roman" panose="02020603050405020304" pitchFamily="18" charset="0"/>
                <a:cs typeface="Arial" panose="020B0604020202020204" pitchFamily="34" charset="0"/>
                <a:sym typeface="+mn-ea"/>
              </a:rPr>
              <a:t> </a:t>
            </a:r>
            <a:r>
              <a:rPr lang="vi-VN" dirty="0" err="1">
                <a:effectLst/>
                <a:latin typeface="Times New Roman" panose="02020603050405020304" pitchFamily="18" charset="0"/>
                <a:cs typeface="Arial" panose="020B0604020202020204" pitchFamily="34" charset="0"/>
                <a:sym typeface="+mn-ea"/>
              </a:rPr>
              <a:t>hiển</a:t>
            </a:r>
            <a:r>
              <a:rPr lang="vi-VN" dirty="0">
                <a:effectLst/>
                <a:latin typeface="Times New Roman" panose="02020603050405020304" pitchFamily="18" charset="0"/>
                <a:cs typeface="Arial" panose="020B0604020202020204" pitchFamily="34" charset="0"/>
                <a:sym typeface="+mn-ea"/>
              </a:rPr>
              <a:t> </a:t>
            </a:r>
            <a:r>
              <a:rPr lang="vi-VN" dirty="0" err="1">
                <a:effectLst/>
                <a:latin typeface="Times New Roman" panose="02020603050405020304" pitchFamily="18" charset="0"/>
                <a:cs typeface="Arial" panose="020B0604020202020204" pitchFamily="34" charset="0"/>
                <a:sym typeface="+mn-ea"/>
              </a:rPr>
              <a:t>thị</a:t>
            </a:r>
            <a:r>
              <a:rPr lang="vi-VN" dirty="0">
                <a:effectLst/>
                <a:latin typeface="Times New Roman" panose="02020603050405020304" pitchFamily="18" charset="0"/>
                <a:cs typeface="Arial" panose="020B0604020202020204" pitchFamily="34" charset="0"/>
                <a:sym typeface="+mn-ea"/>
              </a:rPr>
              <a:t> </a:t>
            </a:r>
            <a:r>
              <a:rPr lang="vi-VN" dirty="0" err="1">
                <a:effectLst/>
                <a:latin typeface="Times New Roman" panose="02020603050405020304" pitchFamily="18" charset="0"/>
                <a:cs typeface="Arial" panose="020B0604020202020204" pitchFamily="34" charset="0"/>
                <a:sym typeface="+mn-ea"/>
              </a:rPr>
              <a:t>Load</a:t>
            </a:r>
            <a:r>
              <a:rPr lang="vi-VN" dirty="0">
                <a:effectLst/>
                <a:latin typeface="Times New Roman" panose="02020603050405020304" pitchFamily="18" charset="0"/>
                <a:cs typeface="Arial" panose="020B0604020202020204" pitchFamily="34" charset="0"/>
                <a:sym typeface="+mn-ea"/>
              </a:rPr>
              <a:t> </a:t>
            </a:r>
            <a:r>
              <a:rPr lang="vi-VN" dirty="0" err="1">
                <a:effectLst/>
                <a:latin typeface="Times New Roman" panose="02020603050405020304" pitchFamily="18" charset="0"/>
                <a:cs typeface="Arial" panose="020B0604020202020204" pitchFamily="34" charset="0"/>
                <a:sym typeface="+mn-ea"/>
              </a:rPr>
              <a:t>game</a:t>
            </a:r>
            <a:r>
              <a:rPr lang="vi-VN" dirty="0">
                <a:effectLst/>
                <a:latin typeface="Times New Roman" panose="02020603050405020304" pitchFamily="18" charset="0"/>
                <a:cs typeface="Arial" panose="020B0604020202020204" pitchFamily="34" charset="0"/>
                <a:sym typeface="+mn-ea"/>
              </a:rPr>
              <a:t>. </a:t>
            </a:r>
            <a:endParaRPr lang="en-US" dirty="0">
              <a:effectLst/>
              <a:latin typeface="Times New Roman" panose="02020603050405020304" pitchFamily="18" charset="0"/>
              <a:cs typeface="Arial" panose="020B0604020202020204" pitchFamily="34" charset="0"/>
            </a:endParaRPr>
          </a:p>
          <a:p>
            <a:pPr marL="0" indent="0">
              <a:buNone/>
            </a:pPr>
            <a:r>
              <a:rPr lang="vi-VN" dirty="0" err="1">
                <a:effectLst/>
                <a:latin typeface="Times New Roman" panose="02020603050405020304" pitchFamily="18" charset="0"/>
                <a:cs typeface="Arial" panose="020B0604020202020204" pitchFamily="34" charset="0"/>
                <a:sym typeface="+mn-ea"/>
              </a:rPr>
              <a:t>Hàm</a:t>
            </a:r>
            <a:r>
              <a:rPr lang="vi-VN" dirty="0">
                <a:effectLst/>
                <a:latin typeface="Times New Roman" panose="02020603050405020304" pitchFamily="18" charset="0"/>
                <a:cs typeface="Arial" panose="020B0604020202020204" pitchFamily="34" charset="0"/>
                <a:sym typeface="+mn-ea"/>
              </a:rPr>
              <a:t> </a:t>
            </a:r>
            <a:r>
              <a:rPr lang="vi-VN" b="1" dirty="0" err="1">
                <a:effectLst/>
                <a:latin typeface="Consolas" panose="020B0609020204030204" pitchFamily="49" charset="0"/>
                <a:ea typeface="Times New Roman" panose="02020603050405020304" pitchFamily="18" charset="0"/>
                <a:cs typeface="Times New Roman" panose="02020603050405020304" pitchFamily="18" charset="0"/>
                <a:sym typeface="+mn-ea"/>
              </a:rPr>
              <a:t>LoadData_Name</a:t>
            </a:r>
            <a:r>
              <a:rPr lang="vi-VN" b="1" dirty="0">
                <a:effectLst/>
                <a:latin typeface="Consolas" panose="020B0609020204030204" pitchFamily="49" charset="0"/>
                <a:ea typeface="Times New Roman" panose="02020603050405020304" pitchFamily="18" charset="0"/>
                <a:cs typeface="Times New Roman" panose="02020603050405020304" pitchFamily="18" charset="0"/>
                <a:sym typeface="+mn-ea"/>
              </a:rPr>
              <a:t>(</a:t>
            </a:r>
            <a:r>
              <a:rPr lang="vi-VN" b="1" dirty="0" err="1">
                <a:solidFill>
                  <a:srgbClr val="4472C4"/>
                </a:solidFill>
                <a:effectLst/>
                <a:latin typeface="Consolas" panose="020B0609020204030204" pitchFamily="49" charset="0"/>
                <a:ea typeface="Times New Roman" panose="02020603050405020304" pitchFamily="18" charset="0"/>
                <a:cs typeface="Times New Roman" panose="02020603050405020304" pitchFamily="18" charset="0"/>
                <a:sym typeface="+mn-ea"/>
              </a:rPr>
              <a:t>int</a:t>
            </a:r>
            <a:r>
              <a:rPr lang="vi-VN" b="1" dirty="0">
                <a:effectLst/>
                <a:latin typeface="Consolas" panose="020B0609020204030204" pitchFamily="49" charset="0"/>
                <a:ea typeface="Times New Roman" panose="02020603050405020304" pitchFamily="18" charset="0"/>
                <a:cs typeface="Times New Roman" panose="02020603050405020304" pitchFamily="18" charset="0"/>
                <a:sym typeface="+mn-ea"/>
              </a:rPr>
              <a:t>&amp;</a:t>
            </a:r>
            <a:r>
              <a:rPr lang="vi-VN" b="1" dirty="0">
                <a:solidFill>
                  <a:srgbClr val="4472C4"/>
                </a:solidFill>
                <a:effectLst/>
                <a:latin typeface="Consolas" panose="020B0609020204030204" pitchFamily="49" charset="0"/>
                <a:ea typeface="Times New Roman" panose="02020603050405020304" pitchFamily="18" charset="0"/>
                <a:cs typeface="Times New Roman" panose="02020603050405020304" pitchFamily="18" charset="0"/>
                <a:sym typeface="+mn-ea"/>
              </a:rPr>
              <a:t> </a:t>
            </a:r>
            <a:r>
              <a:rPr lang="vi-VN" b="1" dirty="0" err="1">
                <a:solidFill>
                  <a:srgbClr val="767171"/>
                </a:solidFill>
                <a:effectLst/>
                <a:latin typeface="Consolas" panose="020B0609020204030204" pitchFamily="49" charset="0"/>
                <a:ea typeface="Times New Roman" panose="02020603050405020304" pitchFamily="18" charset="0"/>
                <a:cs typeface="Times New Roman" panose="02020603050405020304" pitchFamily="18" charset="0"/>
                <a:sym typeface="+mn-ea"/>
              </a:rPr>
              <a:t>idx</a:t>
            </a:r>
            <a:r>
              <a:rPr lang="vi-VN" b="1" dirty="0">
                <a:effectLst/>
                <a:latin typeface="Consolas" panose="020B0609020204030204" pitchFamily="49" charset="0"/>
                <a:ea typeface="Times New Roman" panose="02020603050405020304" pitchFamily="18" charset="0"/>
                <a:cs typeface="Times New Roman" panose="02020603050405020304" pitchFamily="18" charset="0"/>
                <a:sym typeface="+mn-ea"/>
              </a:rPr>
              <a:t>)</a:t>
            </a:r>
            <a:r>
              <a:rPr lang="vi-VN" dirty="0">
                <a:effectLst/>
                <a:latin typeface="Times New Roman" panose="02020603050405020304" pitchFamily="18" charset="0"/>
                <a:cs typeface="Arial" panose="020B0604020202020204" pitchFamily="34" charset="0"/>
                <a:sym typeface="+mn-ea"/>
              </a:rPr>
              <a:t>: </a:t>
            </a:r>
            <a:r>
              <a:rPr lang="vi-VN" dirty="0" err="1">
                <a:effectLst/>
                <a:latin typeface="Times New Roman" panose="02020603050405020304" pitchFamily="18" charset="0"/>
                <a:cs typeface="Arial" panose="020B0604020202020204" pitchFamily="34" charset="0"/>
                <a:sym typeface="+mn-ea"/>
              </a:rPr>
              <a:t>hiển</a:t>
            </a:r>
            <a:r>
              <a:rPr lang="vi-VN" dirty="0">
                <a:effectLst/>
                <a:latin typeface="Times New Roman" panose="02020603050405020304" pitchFamily="18" charset="0"/>
                <a:cs typeface="Arial" panose="020B0604020202020204" pitchFamily="34" charset="0"/>
                <a:sym typeface="+mn-ea"/>
              </a:rPr>
              <a:t> </a:t>
            </a:r>
            <a:r>
              <a:rPr lang="vi-VN" dirty="0" err="1">
                <a:effectLst/>
                <a:latin typeface="Times New Roman" panose="02020603050405020304" pitchFamily="18" charset="0"/>
                <a:cs typeface="Arial" panose="020B0604020202020204" pitchFamily="34" charset="0"/>
                <a:sym typeface="+mn-ea"/>
              </a:rPr>
              <a:t>thị</a:t>
            </a:r>
            <a:r>
              <a:rPr lang="vi-VN" dirty="0">
                <a:effectLst/>
                <a:latin typeface="Times New Roman" panose="02020603050405020304" pitchFamily="18" charset="0"/>
                <a:cs typeface="Arial" panose="020B0604020202020204" pitchFamily="34" charset="0"/>
                <a:sym typeface="+mn-ea"/>
              </a:rPr>
              <a:t> </a:t>
            </a:r>
            <a:r>
              <a:rPr lang="vi-VN" dirty="0" err="1">
                <a:effectLst/>
                <a:latin typeface="Times New Roman" panose="02020603050405020304" pitchFamily="18" charset="0"/>
                <a:cs typeface="Arial" panose="020B0604020202020204" pitchFamily="34" charset="0"/>
                <a:sym typeface="+mn-ea"/>
              </a:rPr>
              <a:t>các</a:t>
            </a:r>
            <a:r>
              <a:rPr lang="vi-VN" dirty="0">
                <a:effectLst/>
                <a:latin typeface="Times New Roman" panose="02020603050405020304" pitchFamily="18" charset="0"/>
                <a:cs typeface="Arial" panose="020B0604020202020204" pitchFamily="34" charset="0"/>
                <a:sym typeface="+mn-ea"/>
              </a:rPr>
              <a:t> tên </a:t>
            </a:r>
            <a:r>
              <a:rPr lang="vi-VN" dirty="0" err="1">
                <a:effectLst/>
                <a:latin typeface="Times New Roman" panose="02020603050405020304" pitchFamily="18" charset="0"/>
                <a:cs typeface="Arial" panose="020B0604020202020204" pitchFamily="34" charset="0"/>
                <a:sym typeface="+mn-ea"/>
              </a:rPr>
              <a:t>người</a:t>
            </a:r>
            <a:r>
              <a:rPr lang="vi-VN" dirty="0">
                <a:effectLst/>
                <a:latin typeface="Times New Roman" panose="02020603050405020304" pitchFamily="18" charset="0"/>
                <a:cs typeface="Arial" panose="020B0604020202020204" pitchFamily="34" charset="0"/>
                <a:sym typeface="+mn-ea"/>
              </a:rPr>
              <a:t> chơi </a:t>
            </a:r>
            <a:r>
              <a:rPr lang="vi-VN" dirty="0" err="1">
                <a:effectLst/>
                <a:latin typeface="Times New Roman" panose="02020603050405020304" pitchFamily="18" charset="0"/>
                <a:cs typeface="Arial" panose="020B0604020202020204" pitchFamily="34" charset="0"/>
                <a:sym typeface="+mn-ea"/>
              </a:rPr>
              <a:t>đã</a:t>
            </a:r>
            <a:r>
              <a:rPr lang="vi-VN" dirty="0">
                <a:effectLst/>
                <a:latin typeface="Times New Roman" panose="02020603050405020304" pitchFamily="18" charset="0"/>
                <a:cs typeface="Arial" panose="020B0604020202020204" pitchFamily="34" charset="0"/>
                <a:sym typeface="+mn-ea"/>
              </a:rPr>
              <a:t> lưu </a:t>
            </a:r>
            <a:r>
              <a:rPr lang="vi-VN" dirty="0" err="1">
                <a:effectLst/>
                <a:latin typeface="Times New Roman" panose="02020603050405020304" pitchFamily="18" charset="0"/>
                <a:cs typeface="Arial" panose="020B0604020202020204" pitchFamily="34" charset="0"/>
                <a:sym typeface="+mn-ea"/>
              </a:rPr>
              <a:t>trước</a:t>
            </a:r>
            <a:r>
              <a:rPr lang="vi-VN" dirty="0">
                <a:effectLst/>
                <a:latin typeface="Times New Roman" panose="02020603050405020304" pitchFamily="18" charset="0"/>
                <a:cs typeface="Arial" panose="020B0604020202020204" pitchFamily="34" charset="0"/>
                <a:sym typeface="+mn-ea"/>
              </a:rPr>
              <a:t> </a:t>
            </a:r>
            <a:r>
              <a:rPr lang="vi-VN" dirty="0" err="1">
                <a:effectLst/>
                <a:latin typeface="Times New Roman" panose="02020603050405020304" pitchFamily="18" charset="0"/>
                <a:cs typeface="Arial" panose="020B0604020202020204" pitchFamily="34" charset="0"/>
                <a:sym typeface="+mn-ea"/>
              </a:rPr>
              <a:t>đó</a:t>
            </a:r>
            <a:r>
              <a:rPr lang="vi-VN" dirty="0">
                <a:effectLst/>
                <a:latin typeface="Times New Roman" panose="02020603050405020304" pitchFamily="18" charset="0"/>
                <a:cs typeface="Arial" panose="020B0604020202020204" pitchFamily="34" charset="0"/>
                <a:sym typeface="+mn-ea"/>
              </a:rPr>
              <a:t> trong </a:t>
            </a:r>
            <a:r>
              <a:rPr lang="vi-VN" dirty="0" err="1">
                <a:effectLst/>
                <a:latin typeface="Times New Roman" panose="02020603050405020304" pitchFamily="18" charset="0"/>
                <a:cs typeface="Arial" panose="020B0604020202020204" pitchFamily="34" charset="0"/>
                <a:sym typeface="+mn-ea"/>
              </a:rPr>
              <a:t>màn</a:t>
            </a:r>
            <a:r>
              <a:rPr lang="vi-VN" dirty="0">
                <a:effectLst/>
                <a:latin typeface="Times New Roman" panose="02020603050405020304" pitchFamily="18" charset="0"/>
                <a:cs typeface="Arial" panose="020B0604020202020204" pitchFamily="34" charset="0"/>
                <a:sym typeface="+mn-ea"/>
              </a:rPr>
              <a:t> </a:t>
            </a:r>
            <a:r>
              <a:rPr lang="vi-VN" dirty="0" err="1">
                <a:effectLst/>
                <a:latin typeface="Times New Roman" panose="02020603050405020304" pitchFamily="18" charset="0"/>
                <a:cs typeface="Arial" panose="020B0604020202020204" pitchFamily="34" charset="0"/>
                <a:sym typeface="+mn-ea"/>
              </a:rPr>
              <a:t>hình</a:t>
            </a:r>
            <a:r>
              <a:rPr lang="vi-VN" dirty="0">
                <a:effectLst/>
                <a:latin typeface="Times New Roman" panose="02020603050405020304" pitchFamily="18" charset="0"/>
                <a:cs typeface="Arial" panose="020B0604020202020204" pitchFamily="34" charset="0"/>
                <a:sym typeface="+mn-ea"/>
              </a:rPr>
              <a:t> </a:t>
            </a:r>
            <a:r>
              <a:rPr lang="vi-VN" dirty="0" err="1">
                <a:effectLst/>
                <a:latin typeface="Times New Roman" panose="02020603050405020304" pitchFamily="18" charset="0"/>
                <a:cs typeface="Arial" panose="020B0604020202020204" pitchFamily="34" charset="0"/>
                <a:sym typeface="+mn-ea"/>
              </a:rPr>
              <a:t>SaveLoad</a:t>
            </a:r>
            <a:r>
              <a:rPr lang="vi-VN" dirty="0">
                <a:effectLst/>
                <a:latin typeface="Times New Roman" panose="02020603050405020304" pitchFamily="18" charset="0"/>
                <a:cs typeface="Arial" panose="020B0604020202020204" pitchFamily="34" charset="0"/>
                <a:sym typeface="+mn-ea"/>
              </a:rPr>
              <a:t> </a:t>
            </a:r>
            <a:r>
              <a:rPr lang="en-US" dirty="0">
                <a:effectLst/>
                <a:latin typeface="Times New Roman" panose="02020603050405020304" pitchFamily="18" charset="0"/>
                <a:cs typeface="Arial" panose="020B0604020202020204" pitchFamily="34" charset="0"/>
                <a:sym typeface="+mn-ea"/>
              </a:rPr>
              <a:t>.</a:t>
            </a:r>
          </a:p>
          <a:p>
            <a:pPr marL="0" indent="0">
              <a:buNone/>
            </a:pPr>
            <a:r>
              <a:rPr lang="vi-VN" dirty="0" err="1">
                <a:effectLst/>
                <a:latin typeface="Times New Roman" panose="02020603050405020304" pitchFamily="18" charset="0"/>
                <a:cs typeface="Arial" panose="020B0604020202020204" pitchFamily="34" charset="0"/>
                <a:sym typeface="+mn-ea"/>
              </a:rPr>
              <a:t>Hàm</a:t>
            </a:r>
            <a:r>
              <a:rPr lang="vi-VN" dirty="0">
                <a:effectLst/>
                <a:latin typeface="Times New Roman" panose="02020603050405020304" pitchFamily="18" charset="0"/>
                <a:cs typeface="Arial" panose="020B0604020202020204" pitchFamily="34" charset="0"/>
                <a:sym typeface="+mn-ea"/>
              </a:rPr>
              <a:t> </a:t>
            </a:r>
            <a:r>
              <a:rPr lang="vi-VN" b="1" dirty="0" err="1">
                <a:effectLst/>
                <a:latin typeface="Consolas" panose="020B0609020204030204" pitchFamily="49" charset="0"/>
                <a:ea typeface="Times New Roman" panose="02020603050405020304" pitchFamily="18" charset="0"/>
                <a:cs typeface="Times New Roman" panose="02020603050405020304" pitchFamily="18" charset="0"/>
                <a:sym typeface="+mn-ea"/>
              </a:rPr>
              <a:t>updateData</a:t>
            </a:r>
            <a:r>
              <a:rPr lang="vi-VN" b="1" dirty="0">
                <a:effectLst/>
                <a:latin typeface="Consolas" panose="020B0609020204030204" pitchFamily="49" charset="0"/>
                <a:ea typeface="Times New Roman" panose="02020603050405020304" pitchFamily="18" charset="0"/>
                <a:cs typeface="Times New Roman" panose="02020603050405020304" pitchFamily="18" charset="0"/>
                <a:sym typeface="+mn-ea"/>
              </a:rPr>
              <a:t>(</a:t>
            </a:r>
            <a:r>
              <a:rPr lang="vi-VN" b="1" dirty="0" err="1">
                <a:solidFill>
                  <a:srgbClr val="4472C4"/>
                </a:solidFill>
                <a:effectLst/>
                <a:latin typeface="Consolas" panose="020B0609020204030204" pitchFamily="49" charset="0"/>
                <a:ea typeface="Times New Roman" panose="02020603050405020304" pitchFamily="18" charset="0"/>
                <a:cs typeface="Times New Roman" panose="02020603050405020304" pitchFamily="18" charset="0"/>
                <a:sym typeface="+mn-ea"/>
              </a:rPr>
              <a:t>int</a:t>
            </a:r>
            <a:r>
              <a:rPr lang="vi-VN" b="1" dirty="0">
                <a:solidFill>
                  <a:srgbClr val="4472C4"/>
                </a:solidFill>
                <a:effectLst/>
                <a:latin typeface="Consolas" panose="020B0609020204030204" pitchFamily="49" charset="0"/>
                <a:ea typeface="Times New Roman" panose="02020603050405020304" pitchFamily="18" charset="0"/>
                <a:cs typeface="Times New Roman" panose="02020603050405020304" pitchFamily="18" charset="0"/>
                <a:sym typeface="+mn-ea"/>
              </a:rPr>
              <a:t> </a:t>
            </a:r>
            <a:r>
              <a:rPr lang="vi-VN" b="1" dirty="0" err="1">
                <a:solidFill>
                  <a:srgbClr val="767171"/>
                </a:solidFill>
                <a:effectLst/>
                <a:latin typeface="Consolas" panose="020B0609020204030204" pitchFamily="49" charset="0"/>
                <a:ea typeface="Times New Roman" panose="02020603050405020304" pitchFamily="18" charset="0"/>
                <a:cs typeface="Times New Roman" panose="02020603050405020304" pitchFamily="18" charset="0"/>
                <a:sym typeface="+mn-ea"/>
              </a:rPr>
              <a:t>idx</a:t>
            </a:r>
            <a:r>
              <a:rPr lang="vi-VN" b="1" dirty="0">
                <a:effectLst/>
                <a:latin typeface="Consolas" panose="020B0609020204030204" pitchFamily="49" charset="0"/>
                <a:ea typeface="Times New Roman" panose="02020603050405020304" pitchFamily="18" charset="0"/>
                <a:cs typeface="Times New Roman" panose="02020603050405020304" pitchFamily="18" charset="0"/>
                <a:sym typeface="+mn-ea"/>
              </a:rPr>
              <a:t>)</a:t>
            </a:r>
            <a:r>
              <a:rPr lang="vi-VN" dirty="0">
                <a:effectLst/>
                <a:latin typeface="Times New Roman" panose="02020603050405020304" pitchFamily="18" charset="0"/>
                <a:cs typeface="Arial" panose="020B0604020202020204" pitchFamily="34" charset="0"/>
                <a:sym typeface="+mn-ea"/>
              </a:rPr>
              <a:t>: </a:t>
            </a:r>
            <a:r>
              <a:rPr lang="vi-VN" dirty="0" err="1">
                <a:effectLst/>
                <a:latin typeface="Times New Roman" panose="02020603050405020304" pitchFamily="18" charset="0"/>
                <a:cs typeface="Arial" panose="020B0604020202020204" pitchFamily="34" charset="0"/>
                <a:sym typeface="+mn-ea"/>
              </a:rPr>
              <a:t>cập</a:t>
            </a:r>
            <a:r>
              <a:rPr lang="vi-VN" dirty="0">
                <a:effectLst/>
                <a:latin typeface="Times New Roman" panose="02020603050405020304" pitchFamily="18" charset="0"/>
                <a:cs typeface="Arial" panose="020B0604020202020204" pitchFamily="34" charset="0"/>
                <a:sym typeface="+mn-ea"/>
              </a:rPr>
              <a:t> </a:t>
            </a:r>
            <a:r>
              <a:rPr lang="vi-VN" dirty="0" err="1">
                <a:effectLst/>
                <a:latin typeface="Times New Roman" panose="02020603050405020304" pitchFamily="18" charset="0"/>
                <a:cs typeface="Arial" panose="020B0604020202020204" pitchFamily="34" charset="0"/>
                <a:sym typeface="+mn-ea"/>
              </a:rPr>
              <a:t>nhập</a:t>
            </a:r>
            <a:r>
              <a:rPr lang="vi-VN" dirty="0">
                <a:effectLst/>
                <a:latin typeface="Times New Roman" panose="02020603050405020304" pitchFamily="18" charset="0"/>
                <a:cs typeface="Arial" panose="020B0604020202020204" pitchFamily="34" charset="0"/>
                <a:sym typeface="+mn-ea"/>
              </a:rPr>
              <a:t> </a:t>
            </a:r>
            <a:r>
              <a:rPr lang="vi-VN" dirty="0" err="1">
                <a:effectLst/>
                <a:latin typeface="Times New Roman" panose="02020603050405020304" pitchFamily="18" charset="0"/>
                <a:cs typeface="Arial" panose="020B0604020202020204" pitchFamily="34" charset="0"/>
                <a:sym typeface="+mn-ea"/>
              </a:rPr>
              <a:t>các</a:t>
            </a:r>
            <a:r>
              <a:rPr lang="vi-VN" dirty="0">
                <a:effectLst/>
                <a:latin typeface="Times New Roman" panose="02020603050405020304" pitchFamily="18" charset="0"/>
                <a:cs typeface="Arial" panose="020B0604020202020204" pitchFamily="34" charset="0"/>
                <a:sym typeface="+mn-ea"/>
              </a:rPr>
              <a:t> thông </a:t>
            </a:r>
            <a:r>
              <a:rPr lang="vi-VN" dirty="0" err="1">
                <a:effectLst/>
                <a:latin typeface="Times New Roman" panose="02020603050405020304" pitchFamily="18" charset="0"/>
                <a:cs typeface="Arial" panose="020B0604020202020204" pitchFamily="34" charset="0"/>
                <a:sym typeface="+mn-ea"/>
              </a:rPr>
              <a:t>số</a:t>
            </a:r>
            <a:r>
              <a:rPr lang="vi-VN" dirty="0">
                <a:effectLst/>
                <a:latin typeface="Times New Roman" panose="02020603050405020304" pitchFamily="18" charset="0"/>
                <a:cs typeface="Arial" panose="020B0604020202020204" pitchFamily="34" charset="0"/>
                <a:sym typeface="+mn-ea"/>
              </a:rPr>
              <a:t> </a:t>
            </a:r>
            <a:r>
              <a:rPr lang="vi-VN" dirty="0" err="1">
                <a:effectLst/>
                <a:latin typeface="Times New Roman" panose="02020603050405020304" pitchFamily="18" charset="0"/>
                <a:cs typeface="Arial" panose="020B0604020202020204" pitchFamily="34" charset="0"/>
                <a:sym typeface="+mn-ea"/>
              </a:rPr>
              <a:t>đã</a:t>
            </a:r>
            <a:r>
              <a:rPr lang="vi-VN" dirty="0">
                <a:effectLst/>
                <a:latin typeface="Times New Roman" panose="02020603050405020304" pitchFamily="18" charset="0"/>
                <a:cs typeface="Arial" panose="020B0604020202020204" pitchFamily="34" charset="0"/>
                <a:sym typeface="+mn-ea"/>
              </a:rPr>
              <a:t> lưu </a:t>
            </a:r>
            <a:r>
              <a:rPr lang="vi-VN" dirty="0" err="1">
                <a:effectLst/>
                <a:latin typeface="Times New Roman" panose="02020603050405020304" pitchFamily="18" charset="0"/>
                <a:cs typeface="Arial" panose="020B0604020202020204" pitchFamily="34" charset="0"/>
                <a:sym typeface="+mn-ea"/>
              </a:rPr>
              <a:t>của</a:t>
            </a:r>
            <a:r>
              <a:rPr lang="vi-VN" dirty="0">
                <a:effectLst/>
                <a:latin typeface="Times New Roman" panose="02020603050405020304" pitchFamily="18" charset="0"/>
                <a:cs typeface="Arial" panose="020B0604020202020204" pitchFamily="34" charset="0"/>
                <a:sym typeface="+mn-ea"/>
              </a:rPr>
              <a:t> </a:t>
            </a:r>
            <a:r>
              <a:rPr lang="vi-VN" dirty="0" err="1">
                <a:effectLst/>
                <a:latin typeface="Times New Roman" panose="02020603050405020304" pitchFamily="18" charset="0"/>
                <a:cs typeface="Arial" panose="020B0604020202020204" pitchFamily="34" charset="0"/>
                <a:sym typeface="+mn-ea"/>
              </a:rPr>
              <a:t>người</a:t>
            </a:r>
            <a:r>
              <a:rPr lang="vi-VN" dirty="0">
                <a:effectLst/>
                <a:latin typeface="Times New Roman" panose="02020603050405020304" pitchFamily="18" charset="0"/>
                <a:cs typeface="Arial" panose="020B0604020202020204" pitchFamily="34" charset="0"/>
                <a:sym typeface="+mn-ea"/>
              </a:rPr>
              <a:t> chơi </a:t>
            </a:r>
            <a:r>
              <a:rPr lang="vi-VN" dirty="0" err="1">
                <a:effectLst/>
                <a:latin typeface="Times New Roman" panose="02020603050405020304" pitchFamily="18" charset="0"/>
                <a:cs typeface="Arial" panose="020B0604020202020204" pitchFamily="34" charset="0"/>
                <a:sym typeface="+mn-ea"/>
              </a:rPr>
              <a:t>thứ</a:t>
            </a:r>
            <a:r>
              <a:rPr lang="vi-VN" dirty="0">
                <a:effectLst/>
                <a:latin typeface="Times New Roman" panose="02020603050405020304" pitchFamily="18" charset="0"/>
                <a:cs typeface="Arial" panose="020B0604020202020204" pitchFamily="34" charset="0"/>
                <a:sym typeface="+mn-ea"/>
              </a:rPr>
              <a:t> </a:t>
            </a:r>
            <a:r>
              <a:rPr lang="vi-VN" dirty="0" err="1">
                <a:effectLst/>
                <a:latin typeface="Times New Roman" panose="02020603050405020304" pitchFamily="18" charset="0"/>
                <a:cs typeface="Arial" panose="020B0604020202020204" pitchFamily="34" charset="0"/>
                <a:sym typeface="+mn-ea"/>
              </a:rPr>
              <a:t>idx</a:t>
            </a:r>
            <a:r>
              <a:rPr lang="vi-VN" dirty="0">
                <a:effectLst/>
                <a:latin typeface="Times New Roman" panose="02020603050405020304" pitchFamily="18" charset="0"/>
                <a:cs typeface="Arial" panose="020B0604020202020204" pitchFamily="34" charset="0"/>
                <a:sym typeface="+mn-ea"/>
              </a:rPr>
              <a:t> </a:t>
            </a:r>
            <a:r>
              <a:rPr lang="vi-VN" dirty="0" err="1">
                <a:effectLst/>
                <a:latin typeface="Times New Roman" panose="02020603050405020304" pitchFamily="18" charset="0"/>
                <a:cs typeface="Arial" panose="020B0604020202020204" pitchFamily="34" charset="0"/>
                <a:sym typeface="+mn-ea"/>
              </a:rPr>
              <a:t>vào</a:t>
            </a:r>
            <a:r>
              <a:rPr lang="vi-VN" dirty="0">
                <a:effectLst/>
                <a:latin typeface="Times New Roman" panose="02020603050405020304" pitchFamily="18" charset="0"/>
                <a:cs typeface="Arial" panose="020B0604020202020204" pitchFamily="34" charset="0"/>
                <a:sym typeface="+mn-ea"/>
              </a:rPr>
              <a:t> </a:t>
            </a:r>
            <a:r>
              <a:rPr lang="vi-VN" dirty="0" err="1">
                <a:effectLst/>
                <a:latin typeface="Times New Roman" panose="02020603050405020304" pitchFamily="18" charset="0"/>
                <a:cs typeface="Arial" panose="020B0604020202020204" pitchFamily="34" charset="0"/>
                <a:sym typeface="+mn-ea"/>
              </a:rPr>
              <a:t>data</a:t>
            </a:r>
            <a:r>
              <a:rPr lang="vi-VN" dirty="0">
                <a:effectLst/>
                <a:latin typeface="Times New Roman" panose="02020603050405020304" pitchFamily="18" charset="0"/>
                <a:cs typeface="Arial" panose="020B0604020202020204" pitchFamily="34" charset="0"/>
                <a:sym typeface="+mn-ea"/>
              </a:rPr>
              <a:t> </a:t>
            </a:r>
            <a:r>
              <a:rPr lang="vi-VN" dirty="0" err="1">
                <a:effectLst/>
                <a:latin typeface="Times New Roman" panose="02020603050405020304" pitchFamily="18" charset="0"/>
                <a:cs typeface="Arial" panose="020B0604020202020204" pitchFamily="34" charset="0"/>
                <a:sym typeface="+mn-ea"/>
              </a:rPr>
              <a:t>trước</a:t>
            </a:r>
            <a:r>
              <a:rPr lang="vi-VN" dirty="0">
                <a:effectLst/>
                <a:latin typeface="Times New Roman" panose="02020603050405020304" pitchFamily="18" charset="0"/>
                <a:cs typeface="Arial" panose="020B0604020202020204" pitchFamily="34" charset="0"/>
                <a:sym typeface="+mn-ea"/>
              </a:rPr>
              <a:t> khi </a:t>
            </a:r>
            <a:r>
              <a:rPr lang="vi-VN" dirty="0" err="1">
                <a:effectLst/>
                <a:latin typeface="Times New Roman" panose="02020603050405020304" pitchFamily="18" charset="0"/>
                <a:cs typeface="Arial" panose="020B0604020202020204" pitchFamily="34" charset="0"/>
                <a:sym typeface="+mn-ea"/>
              </a:rPr>
              <a:t>vào</a:t>
            </a:r>
            <a:r>
              <a:rPr lang="vi-VN" dirty="0">
                <a:effectLst/>
                <a:latin typeface="Times New Roman" panose="02020603050405020304" pitchFamily="18" charset="0"/>
                <a:cs typeface="Arial" panose="020B0604020202020204" pitchFamily="34" charset="0"/>
                <a:sym typeface="+mn-ea"/>
              </a:rPr>
              <a:t> </a:t>
            </a:r>
            <a:r>
              <a:rPr lang="vi-VN" dirty="0" err="1">
                <a:effectLst/>
                <a:latin typeface="Times New Roman" panose="02020603050405020304" pitchFamily="18" charset="0"/>
                <a:cs typeface="Arial" panose="020B0604020202020204" pitchFamily="34" charset="0"/>
                <a:sym typeface="+mn-ea"/>
              </a:rPr>
              <a:t>game</a:t>
            </a:r>
            <a:r>
              <a:rPr lang="vi-VN" dirty="0">
                <a:effectLst/>
                <a:latin typeface="Times New Roman" panose="02020603050405020304" pitchFamily="18" charset="0"/>
                <a:cs typeface="Arial" panose="020B0604020202020204" pitchFamily="34" charset="0"/>
                <a:sym typeface="+mn-ea"/>
              </a:rPr>
              <a:t>. </a:t>
            </a:r>
            <a:endParaRPr lang="en-US" dirty="0">
              <a:effectLst/>
              <a:latin typeface="Times New Roman" panose="02020603050405020304" pitchFamily="18" charset="0"/>
              <a:cs typeface="Arial" panose="020B0604020202020204" pitchFamily="34" charset="0"/>
            </a:endParaRPr>
          </a:p>
          <a:p>
            <a:pPr marL="0" indent="0">
              <a:buNone/>
            </a:pPr>
            <a:r>
              <a:rPr lang="vi-VN" dirty="0" err="1">
                <a:effectLst/>
                <a:latin typeface="Times New Roman" panose="02020603050405020304" pitchFamily="18" charset="0"/>
                <a:cs typeface="Arial" panose="020B0604020202020204" pitchFamily="34" charset="0"/>
                <a:sym typeface="+mn-ea"/>
              </a:rPr>
              <a:t>Hàm</a:t>
            </a:r>
            <a:r>
              <a:rPr lang="vi-VN" dirty="0">
                <a:effectLst/>
                <a:latin typeface="Times New Roman" panose="02020603050405020304" pitchFamily="18" charset="0"/>
                <a:cs typeface="Arial" panose="020B0604020202020204" pitchFamily="34" charset="0"/>
                <a:sym typeface="+mn-ea"/>
              </a:rPr>
              <a:t> </a:t>
            </a:r>
            <a:r>
              <a:rPr lang="vi-VN" b="1" dirty="0" err="1">
                <a:effectLst/>
                <a:latin typeface="Consolas" panose="020B0609020204030204" pitchFamily="49" charset="0"/>
                <a:ea typeface="Times New Roman" panose="02020603050405020304" pitchFamily="18" charset="0"/>
                <a:cs typeface="Times New Roman" panose="02020603050405020304" pitchFamily="18" charset="0"/>
                <a:sym typeface="+mn-ea"/>
              </a:rPr>
              <a:t>ByeBye</a:t>
            </a:r>
            <a:r>
              <a:rPr lang="vi-VN" b="1" dirty="0">
                <a:effectLst/>
                <a:latin typeface="Consolas" panose="020B0609020204030204" pitchFamily="49" charset="0"/>
                <a:ea typeface="Times New Roman" panose="02020603050405020304" pitchFamily="18" charset="0"/>
                <a:cs typeface="Times New Roman" panose="02020603050405020304" pitchFamily="18" charset="0"/>
                <a:sym typeface="+mn-ea"/>
              </a:rPr>
              <a:t>()</a:t>
            </a:r>
            <a:r>
              <a:rPr lang="vi-VN" dirty="0">
                <a:effectLst/>
                <a:latin typeface="Times New Roman" panose="02020603050405020304" pitchFamily="18" charset="0"/>
                <a:cs typeface="Arial" panose="020B0604020202020204" pitchFamily="34" charset="0"/>
                <a:sym typeface="+mn-ea"/>
              </a:rPr>
              <a:t>: </a:t>
            </a:r>
            <a:r>
              <a:rPr lang="vi-VN" dirty="0" err="1">
                <a:effectLst/>
                <a:latin typeface="Times New Roman" panose="02020603050405020304" pitchFamily="18" charset="0"/>
                <a:cs typeface="Arial" panose="020B0604020202020204" pitchFamily="34" charset="0"/>
                <a:sym typeface="+mn-ea"/>
              </a:rPr>
              <a:t>hiển</a:t>
            </a:r>
            <a:r>
              <a:rPr lang="vi-VN" dirty="0">
                <a:effectLst/>
                <a:latin typeface="Times New Roman" panose="02020603050405020304" pitchFamily="18" charset="0"/>
                <a:cs typeface="Arial" panose="020B0604020202020204" pitchFamily="34" charset="0"/>
                <a:sym typeface="+mn-ea"/>
              </a:rPr>
              <a:t> </a:t>
            </a:r>
            <a:r>
              <a:rPr lang="vi-VN" dirty="0" err="1">
                <a:effectLst/>
                <a:latin typeface="Times New Roman" panose="02020603050405020304" pitchFamily="18" charset="0"/>
                <a:cs typeface="Arial" panose="020B0604020202020204" pitchFamily="34" charset="0"/>
                <a:sym typeface="+mn-ea"/>
              </a:rPr>
              <a:t>thị</a:t>
            </a:r>
            <a:r>
              <a:rPr lang="vi-VN" dirty="0">
                <a:effectLst/>
                <a:latin typeface="Times New Roman" panose="02020603050405020304" pitchFamily="18" charset="0"/>
                <a:cs typeface="Arial" panose="020B0604020202020204" pitchFamily="34" charset="0"/>
                <a:sym typeface="+mn-ea"/>
              </a:rPr>
              <a:t> </a:t>
            </a:r>
            <a:r>
              <a:rPr lang="vi-VN" dirty="0" err="1">
                <a:effectLst/>
                <a:latin typeface="Times New Roman" panose="02020603050405020304" pitchFamily="18" charset="0"/>
                <a:cs typeface="Arial" panose="020B0604020202020204" pitchFamily="34" charset="0"/>
                <a:sym typeface="+mn-ea"/>
              </a:rPr>
              <a:t>màn</a:t>
            </a:r>
            <a:r>
              <a:rPr lang="vi-VN" dirty="0">
                <a:effectLst/>
                <a:latin typeface="Times New Roman" panose="02020603050405020304" pitchFamily="18" charset="0"/>
                <a:cs typeface="Arial" panose="020B0604020202020204" pitchFamily="34" charset="0"/>
                <a:sym typeface="+mn-ea"/>
              </a:rPr>
              <a:t> </a:t>
            </a:r>
            <a:r>
              <a:rPr lang="vi-VN" dirty="0" err="1">
                <a:effectLst/>
                <a:latin typeface="Times New Roman" panose="02020603050405020304" pitchFamily="18" charset="0"/>
                <a:cs typeface="Arial" panose="020B0604020202020204" pitchFamily="34" charset="0"/>
                <a:sym typeface="+mn-ea"/>
              </a:rPr>
              <a:t>hình</a:t>
            </a:r>
            <a:r>
              <a:rPr lang="vi-VN" dirty="0">
                <a:effectLst/>
                <a:latin typeface="Times New Roman" panose="02020603050405020304" pitchFamily="18" charset="0"/>
                <a:cs typeface="Arial" panose="020B0604020202020204" pitchFamily="34" charset="0"/>
                <a:sym typeface="+mn-ea"/>
              </a:rPr>
              <a:t> </a:t>
            </a:r>
            <a:r>
              <a:rPr lang="vi-VN" dirty="0" err="1">
                <a:effectLst/>
                <a:latin typeface="Times New Roman" panose="02020603050405020304" pitchFamily="18" charset="0"/>
                <a:cs typeface="Arial" panose="020B0604020202020204" pitchFamily="34" charset="0"/>
                <a:sym typeface="+mn-ea"/>
              </a:rPr>
              <a:t>tạm</a:t>
            </a:r>
            <a:r>
              <a:rPr lang="vi-VN" dirty="0">
                <a:effectLst/>
                <a:latin typeface="Times New Roman" panose="02020603050405020304" pitchFamily="18" charset="0"/>
                <a:cs typeface="Arial" panose="020B0604020202020204" pitchFamily="34" charset="0"/>
                <a:sym typeface="+mn-ea"/>
              </a:rPr>
              <a:t> </a:t>
            </a:r>
            <a:r>
              <a:rPr lang="vi-VN" dirty="0" err="1">
                <a:effectLst/>
                <a:latin typeface="Times New Roman" panose="02020603050405020304" pitchFamily="18" charset="0"/>
                <a:cs typeface="Arial" panose="020B0604020202020204" pitchFamily="34" charset="0"/>
                <a:sym typeface="+mn-ea"/>
              </a:rPr>
              <a:t>biệt</a:t>
            </a:r>
            <a:r>
              <a:rPr lang="vi-VN" dirty="0">
                <a:effectLst/>
                <a:latin typeface="Times New Roman" panose="02020603050405020304" pitchFamily="18" charset="0"/>
                <a:cs typeface="Arial" panose="020B0604020202020204" pitchFamily="34" charset="0"/>
                <a:sym typeface="+mn-ea"/>
              </a:rPr>
              <a:t> </a:t>
            </a:r>
            <a:r>
              <a:rPr lang="vi-VN" dirty="0" err="1">
                <a:effectLst/>
                <a:latin typeface="Times New Roman" panose="02020603050405020304" pitchFamily="18" charset="0"/>
                <a:cs typeface="Arial" panose="020B0604020202020204" pitchFamily="34" charset="0"/>
                <a:sym typeface="+mn-ea"/>
              </a:rPr>
              <a:t>người</a:t>
            </a:r>
            <a:r>
              <a:rPr lang="vi-VN" dirty="0">
                <a:effectLst/>
                <a:latin typeface="Times New Roman" panose="02020603050405020304" pitchFamily="18" charset="0"/>
                <a:cs typeface="Arial" panose="020B0604020202020204" pitchFamily="34" charset="0"/>
                <a:sym typeface="+mn-ea"/>
              </a:rPr>
              <a:t> chơi. </a:t>
            </a:r>
            <a:endParaRPr lang="en-US" dirty="0">
              <a:effectLst/>
              <a:latin typeface="Times New Roman" panose="02020603050405020304" pitchFamily="18" charset="0"/>
              <a:cs typeface="Arial" panose="020B0604020202020204" pitchFamily="34" charset="0"/>
            </a:endParaRPr>
          </a:p>
          <a:p>
            <a:pPr marL="0" indent="0">
              <a:buNone/>
            </a:pPr>
            <a:r>
              <a:rPr lang="vi-VN" dirty="0" err="1">
                <a:effectLst/>
                <a:latin typeface="Times New Roman" panose="02020603050405020304" pitchFamily="18" charset="0"/>
                <a:cs typeface="Arial" panose="020B0604020202020204" pitchFamily="34" charset="0"/>
                <a:sym typeface="+mn-ea"/>
              </a:rPr>
              <a:t>Hàm</a:t>
            </a:r>
            <a:r>
              <a:rPr lang="vi-VN" dirty="0">
                <a:effectLst/>
                <a:latin typeface="Times New Roman" panose="02020603050405020304" pitchFamily="18" charset="0"/>
                <a:cs typeface="Arial" panose="020B0604020202020204" pitchFamily="34" charset="0"/>
                <a:sym typeface="+mn-ea"/>
              </a:rPr>
              <a:t> </a:t>
            </a:r>
            <a:r>
              <a:rPr lang="vi-VN" b="1" dirty="0" err="1">
                <a:effectLst/>
                <a:latin typeface="Consolas" panose="020B0609020204030204" pitchFamily="49" charset="0"/>
                <a:ea typeface="Times New Roman" panose="02020603050405020304" pitchFamily="18" charset="0"/>
                <a:cs typeface="Times New Roman" panose="02020603050405020304" pitchFamily="18" charset="0"/>
                <a:sym typeface="+mn-ea"/>
              </a:rPr>
              <a:t>SetColor</a:t>
            </a:r>
            <a:r>
              <a:rPr lang="vi-VN" b="1" dirty="0">
                <a:effectLst/>
                <a:latin typeface="Consolas" panose="020B0609020204030204" pitchFamily="49" charset="0"/>
                <a:ea typeface="Times New Roman" panose="02020603050405020304" pitchFamily="18" charset="0"/>
                <a:cs typeface="Times New Roman" panose="02020603050405020304" pitchFamily="18" charset="0"/>
                <a:sym typeface="+mn-ea"/>
              </a:rPr>
              <a:t>(</a:t>
            </a:r>
            <a:r>
              <a:rPr lang="vi-VN" b="1" dirty="0" err="1">
                <a:solidFill>
                  <a:srgbClr val="4472C4"/>
                </a:solidFill>
                <a:effectLst/>
                <a:latin typeface="Consolas" panose="020B0609020204030204" pitchFamily="49" charset="0"/>
                <a:ea typeface="Times New Roman" panose="02020603050405020304" pitchFamily="18" charset="0"/>
                <a:cs typeface="Times New Roman" panose="02020603050405020304" pitchFamily="18" charset="0"/>
                <a:sym typeface="+mn-ea"/>
              </a:rPr>
              <a:t>int</a:t>
            </a:r>
            <a:r>
              <a:rPr lang="vi-VN" b="1" dirty="0">
                <a:solidFill>
                  <a:srgbClr val="4472C4"/>
                </a:solidFill>
                <a:effectLst/>
                <a:latin typeface="Consolas" panose="020B0609020204030204" pitchFamily="49" charset="0"/>
                <a:ea typeface="Times New Roman" panose="02020603050405020304" pitchFamily="18" charset="0"/>
                <a:cs typeface="Times New Roman" panose="02020603050405020304" pitchFamily="18" charset="0"/>
                <a:sym typeface="+mn-ea"/>
              </a:rPr>
              <a:t> </a:t>
            </a:r>
            <a:r>
              <a:rPr lang="vi-VN" b="1" dirty="0" err="1">
                <a:solidFill>
                  <a:srgbClr val="767171"/>
                </a:solidFill>
                <a:effectLst/>
                <a:latin typeface="Consolas" panose="020B0609020204030204" pitchFamily="49" charset="0"/>
                <a:ea typeface="Times New Roman" panose="02020603050405020304" pitchFamily="18" charset="0"/>
                <a:cs typeface="Times New Roman" panose="02020603050405020304" pitchFamily="18" charset="0"/>
                <a:sym typeface="+mn-ea"/>
              </a:rPr>
              <a:t>ForgC</a:t>
            </a:r>
            <a:r>
              <a:rPr lang="vi-VN" b="1" dirty="0">
                <a:effectLst/>
                <a:latin typeface="Consolas" panose="020B0609020204030204" pitchFamily="49" charset="0"/>
                <a:ea typeface="Times New Roman" panose="02020603050405020304" pitchFamily="18" charset="0"/>
                <a:cs typeface="Times New Roman" panose="02020603050405020304" pitchFamily="18" charset="0"/>
                <a:sym typeface="+mn-ea"/>
              </a:rPr>
              <a:t>)</a:t>
            </a:r>
            <a:r>
              <a:rPr lang="vi-VN" dirty="0">
                <a:effectLst/>
                <a:latin typeface="Times New Roman" panose="02020603050405020304" pitchFamily="18" charset="0"/>
                <a:cs typeface="Arial" panose="020B0604020202020204" pitchFamily="34" charset="0"/>
                <a:sym typeface="+mn-ea"/>
              </a:rPr>
              <a:t>: thay </a:t>
            </a:r>
            <a:r>
              <a:rPr lang="vi-VN" dirty="0" err="1">
                <a:effectLst/>
                <a:latin typeface="Times New Roman" panose="02020603050405020304" pitchFamily="18" charset="0"/>
                <a:cs typeface="Arial" panose="020B0604020202020204" pitchFamily="34" charset="0"/>
                <a:sym typeface="+mn-ea"/>
              </a:rPr>
              <a:t>đổi</a:t>
            </a:r>
            <a:r>
              <a:rPr lang="vi-VN" dirty="0">
                <a:effectLst/>
                <a:latin typeface="Times New Roman" panose="02020603050405020304" pitchFamily="18" charset="0"/>
                <a:cs typeface="Arial" panose="020B0604020202020204" pitchFamily="34" charset="0"/>
                <a:sym typeface="+mn-ea"/>
              </a:rPr>
              <a:t> </a:t>
            </a:r>
            <a:r>
              <a:rPr lang="vi-VN" dirty="0" err="1">
                <a:effectLst/>
                <a:latin typeface="Times New Roman" panose="02020603050405020304" pitchFamily="18" charset="0"/>
                <a:cs typeface="Arial" panose="020B0604020202020204" pitchFamily="34" charset="0"/>
                <a:sym typeface="+mn-ea"/>
              </a:rPr>
              <a:t>màu</a:t>
            </a:r>
            <a:r>
              <a:rPr lang="vi-VN" dirty="0">
                <a:effectLst/>
                <a:latin typeface="Times New Roman" panose="02020603050405020304" pitchFamily="18" charset="0"/>
                <a:cs typeface="Arial" panose="020B0604020202020204" pitchFamily="34" charset="0"/>
                <a:sym typeface="+mn-ea"/>
              </a:rPr>
              <a:t> </a:t>
            </a:r>
            <a:r>
              <a:rPr lang="vi-VN" dirty="0" err="1">
                <a:effectLst/>
                <a:latin typeface="Times New Roman" panose="02020603050405020304" pitchFamily="18" charset="0"/>
                <a:cs typeface="Arial" panose="020B0604020202020204" pitchFamily="34" charset="0"/>
                <a:sym typeface="+mn-ea"/>
              </a:rPr>
              <a:t>chữ</a:t>
            </a:r>
            <a:r>
              <a:rPr lang="vi-VN" dirty="0">
                <a:effectLst/>
                <a:latin typeface="Times New Roman" panose="02020603050405020304" pitchFamily="18" charset="0"/>
                <a:cs typeface="Arial" panose="020B0604020202020204" pitchFamily="34" charset="0"/>
                <a:sym typeface="+mn-ea"/>
              </a:rPr>
              <a:t>. </a:t>
            </a:r>
            <a:endParaRPr lang="en-US" dirty="0">
              <a:effectLst/>
              <a:latin typeface="Times New Roman" panose="02020603050405020304" pitchFamily="18" charset="0"/>
              <a:cs typeface="Arial" panose="020B0604020202020204" pitchFamily="34" charset="0"/>
            </a:endParaRPr>
          </a:p>
          <a:p>
            <a:pPr marL="0" indent="0">
              <a:buNone/>
            </a:pPr>
            <a:r>
              <a:rPr lang="vi-VN" dirty="0" err="1">
                <a:effectLst/>
                <a:latin typeface="Times New Roman" panose="02020603050405020304" pitchFamily="18" charset="0"/>
                <a:cs typeface="Arial" panose="020B0604020202020204" pitchFamily="34" charset="0"/>
                <a:sym typeface="+mn-ea"/>
              </a:rPr>
              <a:t>Hàm</a:t>
            </a:r>
            <a:r>
              <a:rPr lang="vi-VN" dirty="0">
                <a:effectLst/>
                <a:latin typeface="Times New Roman" panose="02020603050405020304" pitchFamily="18" charset="0"/>
                <a:cs typeface="Arial" panose="020B0604020202020204" pitchFamily="34" charset="0"/>
                <a:sym typeface="+mn-ea"/>
              </a:rPr>
              <a:t> </a:t>
            </a:r>
            <a:r>
              <a:rPr lang="vi-VN" b="1" dirty="0" err="1">
                <a:effectLst/>
                <a:latin typeface="Consolas" panose="020B0609020204030204" pitchFamily="49" charset="0"/>
                <a:ea typeface="Times New Roman" panose="02020603050405020304" pitchFamily="18" charset="0"/>
                <a:cs typeface="Times New Roman" panose="02020603050405020304" pitchFamily="18" charset="0"/>
                <a:sym typeface="+mn-ea"/>
              </a:rPr>
              <a:t>TextColor</a:t>
            </a:r>
            <a:r>
              <a:rPr lang="vi-VN" b="1" dirty="0">
                <a:effectLst/>
                <a:latin typeface="Consolas" panose="020B0609020204030204" pitchFamily="49" charset="0"/>
                <a:ea typeface="Times New Roman" panose="02020603050405020304" pitchFamily="18" charset="0"/>
                <a:cs typeface="Times New Roman" panose="02020603050405020304" pitchFamily="18" charset="0"/>
                <a:sym typeface="+mn-ea"/>
              </a:rPr>
              <a:t>(</a:t>
            </a:r>
            <a:r>
              <a:rPr lang="vi-VN" b="1" dirty="0" err="1">
                <a:solidFill>
                  <a:srgbClr val="4472C4"/>
                </a:solidFill>
                <a:effectLst/>
                <a:latin typeface="Consolas" panose="020B0609020204030204" pitchFamily="49" charset="0"/>
                <a:ea typeface="Times New Roman" panose="02020603050405020304" pitchFamily="18" charset="0"/>
                <a:cs typeface="Times New Roman" panose="02020603050405020304" pitchFamily="18" charset="0"/>
                <a:sym typeface="+mn-ea"/>
              </a:rPr>
              <a:t>int</a:t>
            </a:r>
            <a:r>
              <a:rPr lang="vi-VN" b="1" dirty="0">
                <a:solidFill>
                  <a:srgbClr val="4472C4"/>
                </a:solidFill>
                <a:effectLst/>
                <a:latin typeface="Consolas" panose="020B0609020204030204" pitchFamily="49" charset="0"/>
                <a:ea typeface="Times New Roman" panose="02020603050405020304" pitchFamily="18" charset="0"/>
                <a:cs typeface="Times New Roman" panose="02020603050405020304" pitchFamily="18" charset="0"/>
                <a:sym typeface="+mn-ea"/>
              </a:rPr>
              <a:t> </a:t>
            </a:r>
            <a:r>
              <a:rPr lang="vi-VN" b="1" dirty="0">
                <a:solidFill>
                  <a:srgbClr val="767171"/>
                </a:solidFill>
                <a:effectLst/>
                <a:latin typeface="Consolas" panose="020B0609020204030204" pitchFamily="49" charset="0"/>
                <a:ea typeface="Times New Roman" panose="02020603050405020304" pitchFamily="18" charset="0"/>
                <a:cs typeface="Times New Roman" panose="02020603050405020304" pitchFamily="18" charset="0"/>
                <a:sym typeface="+mn-ea"/>
              </a:rPr>
              <a:t>x</a:t>
            </a:r>
            <a:r>
              <a:rPr lang="vi-VN" b="1" dirty="0">
                <a:effectLst/>
                <a:latin typeface="Consolas" panose="020B0609020204030204" pitchFamily="49" charset="0"/>
                <a:ea typeface="Times New Roman" panose="02020603050405020304" pitchFamily="18" charset="0"/>
                <a:cs typeface="Times New Roman" panose="02020603050405020304" pitchFamily="18" charset="0"/>
                <a:sym typeface="+mn-ea"/>
              </a:rPr>
              <a:t>)</a:t>
            </a:r>
            <a:r>
              <a:rPr lang="vi-VN" dirty="0">
                <a:effectLst/>
                <a:latin typeface="Times New Roman" panose="02020603050405020304" pitchFamily="18" charset="0"/>
                <a:cs typeface="Arial" panose="020B0604020202020204" pitchFamily="34" charset="0"/>
                <a:sym typeface="+mn-ea"/>
              </a:rPr>
              <a:t>: thay </a:t>
            </a:r>
            <a:r>
              <a:rPr lang="vi-VN" dirty="0" err="1">
                <a:effectLst/>
                <a:latin typeface="Times New Roman" panose="02020603050405020304" pitchFamily="18" charset="0"/>
                <a:cs typeface="Arial" panose="020B0604020202020204" pitchFamily="34" charset="0"/>
                <a:sym typeface="+mn-ea"/>
              </a:rPr>
              <a:t>đổi</a:t>
            </a:r>
            <a:r>
              <a:rPr lang="vi-VN" dirty="0">
                <a:effectLst/>
                <a:latin typeface="Times New Roman" panose="02020603050405020304" pitchFamily="18" charset="0"/>
                <a:cs typeface="Arial" panose="020B0604020202020204" pitchFamily="34" charset="0"/>
                <a:sym typeface="+mn-ea"/>
              </a:rPr>
              <a:t> </a:t>
            </a:r>
            <a:r>
              <a:rPr lang="vi-VN" dirty="0" err="1">
                <a:effectLst/>
                <a:latin typeface="Times New Roman" panose="02020603050405020304" pitchFamily="18" charset="0"/>
                <a:cs typeface="Arial" panose="020B0604020202020204" pitchFamily="34" charset="0"/>
                <a:sym typeface="+mn-ea"/>
              </a:rPr>
              <a:t>màu</a:t>
            </a:r>
            <a:r>
              <a:rPr lang="vi-VN" dirty="0">
                <a:effectLst/>
                <a:latin typeface="Times New Roman" panose="02020603050405020304" pitchFamily="18" charset="0"/>
                <a:cs typeface="Arial" panose="020B0604020202020204" pitchFamily="34" charset="0"/>
                <a:sym typeface="+mn-ea"/>
              </a:rPr>
              <a:t> </a:t>
            </a:r>
            <a:r>
              <a:rPr lang="vi-VN" dirty="0" err="1">
                <a:effectLst/>
                <a:latin typeface="Times New Roman" panose="02020603050405020304" pitchFamily="18" charset="0"/>
                <a:cs typeface="Arial" panose="020B0604020202020204" pitchFamily="34" charset="0"/>
                <a:sym typeface="+mn-ea"/>
              </a:rPr>
              <a:t>chữ</a:t>
            </a:r>
            <a:r>
              <a:rPr lang="vi-VN" dirty="0">
                <a:effectLst/>
                <a:latin typeface="Times New Roman" panose="02020603050405020304" pitchFamily="18" charset="0"/>
                <a:cs typeface="Arial" panose="020B0604020202020204" pitchFamily="34" charset="0"/>
                <a:sym typeface="+mn-ea"/>
              </a:rPr>
              <a:t> </a:t>
            </a:r>
            <a:r>
              <a:rPr lang="vi-VN" dirty="0" err="1">
                <a:effectLst/>
                <a:latin typeface="Times New Roman" panose="02020603050405020304" pitchFamily="18" charset="0"/>
                <a:cs typeface="Arial" panose="020B0604020202020204" pitchFamily="34" charset="0"/>
                <a:sym typeface="+mn-ea"/>
              </a:rPr>
              <a:t>và</a:t>
            </a:r>
            <a:r>
              <a:rPr lang="vi-VN" dirty="0">
                <a:effectLst/>
                <a:latin typeface="Times New Roman" panose="02020603050405020304" pitchFamily="18" charset="0"/>
                <a:cs typeface="Arial" panose="020B0604020202020204" pitchFamily="34" charset="0"/>
                <a:sym typeface="+mn-ea"/>
              </a:rPr>
              <a:t> </a:t>
            </a:r>
            <a:r>
              <a:rPr lang="vi-VN" dirty="0" err="1">
                <a:effectLst/>
                <a:latin typeface="Times New Roman" panose="02020603050405020304" pitchFamily="18" charset="0"/>
                <a:cs typeface="Arial" panose="020B0604020202020204" pitchFamily="34" charset="0"/>
                <a:sym typeface="+mn-ea"/>
              </a:rPr>
              <a:t>màu</a:t>
            </a:r>
            <a:r>
              <a:rPr lang="vi-VN" dirty="0">
                <a:effectLst/>
                <a:latin typeface="Times New Roman" panose="02020603050405020304" pitchFamily="18" charset="0"/>
                <a:cs typeface="Arial" panose="020B0604020202020204" pitchFamily="34" charset="0"/>
                <a:sym typeface="+mn-ea"/>
              </a:rPr>
              <a:t> </a:t>
            </a:r>
            <a:r>
              <a:rPr lang="vi-VN" dirty="0" err="1">
                <a:effectLst/>
                <a:latin typeface="Times New Roman" panose="02020603050405020304" pitchFamily="18" charset="0"/>
                <a:cs typeface="Arial" panose="020B0604020202020204" pitchFamily="34" charset="0"/>
                <a:sym typeface="+mn-ea"/>
              </a:rPr>
              <a:t>nền</a:t>
            </a:r>
            <a:r>
              <a:rPr lang="vi-VN" dirty="0">
                <a:effectLst/>
                <a:latin typeface="Times New Roman" panose="02020603050405020304" pitchFamily="18" charset="0"/>
                <a:cs typeface="Arial" panose="020B0604020202020204" pitchFamily="34" charset="0"/>
                <a:sym typeface="+mn-ea"/>
              </a:rPr>
              <a:t>.</a:t>
            </a:r>
            <a:endParaRPr lang="en-US" dirty="0"/>
          </a:p>
        </p:txBody>
      </p:sp>
      <p:sp>
        <p:nvSpPr>
          <p:cNvPr id="2" name="Chỗ dành sẵn cho Số hiệu Bản chiếu 1">
            <a:extLst>
              <a:ext uri="{FF2B5EF4-FFF2-40B4-BE49-F238E27FC236}">
                <a16:creationId xmlns:a16="http://schemas.microsoft.com/office/drawing/2014/main" id="{8DED08B3-F927-4652-B800-31451DBBD001}"/>
              </a:ext>
            </a:extLst>
          </p:cNvPr>
          <p:cNvSpPr>
            <a:spLocks noGrp="1"/>
          </p:cNvSpPr>
          <p:nvPr>
            <p:ph type="sldNum" sz="quarter" idx="12"/>
          </p:nvPr>
        </p:nvSpPr>
        <p:spPr/>
        <p:txBody>
          <a:bodyPr/>
          <a:lstStyle/>
          <a:p>
            <a:fld id="{B82CCC60-E8CD-4174-8B1A-7DF615B22EEF}" type="slidenum">
              <a:rPr lang="en-US" smtClean="0"/>
              <a:t>14</a:t>
            </a:fld>
            <a:endParaRPr 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200150"/>
            <a:ext cx="8172450" cy="3394710"/>
          </a:xfrm>
        </p:spPr>
        <p:txBody>
          <a:bodyPr>
            <a:normAutofit/>
          </a:bodyPr>
          <a:lstStyle/>
          <a:p>
            <a:pPr marL="0" indent="0">
              <a:buNone/>
            </a:pPr>
            <a:r>
              <a:rPr lang="en-US" sz="2800" u="sng" dirty="0">
                <a:sym typeface="+mn-ea"/>
              </a:rPr>
              <a:t>Main.cpp:</a:t>
            </a:r>
          </a:p>
          <a:p>
            <a:pPr lvl="1">
              <a:buFont typeface="Wingdings" panose="05000000000000000000" pitchFamily="2" charset="2"/>
              <a:buChar char="Ø"/>
            </a:pPr>
            <a:r>
              <a:rPr lang="vi-VN" sz="2800" dirty="0" err="1">
                <a:effectLst/>
                <a:latin typeface="Times New Roman" panose="02020603050405020304" pitchFamily="18" charset="0"/>
                <a:cs typeface="Arial" panose="020B0604020202020204" pitchFamily="34" charset="0"/>
                <a:sym typeface="+mn-ea"/>
              </a:rPr>
              <a:t>Khởi</a:t>
            </a:r>
            <a:r>
              <a:rPr lang="vi-VN" sz="2800" dirty="0">
                <a:effectLst/>
                <a:latin typeface="Times New Roman" panose="02020603050405020304" pitchFamily="18" charset="0"/>
                <a:cs typeface="Arial" panose="020B0604020202020204" pitchFamily="34" charset="0"/>
                <a:sym typeface="+mn-ea"/>
              </a:rPr>
              <a:t> </a:t>
            </a:r>
            <a:r>
              <a:rPr lang="vi-VN" sz="2800" dirty="0" err="1">
                <a:effectLst/>
                <a:latin typeface="Times New Roman" panose="02020603050405020304" pitchFamily="18" charset="0"/>
                <a:cs typeface="Arial" panose="020B0604020202020204" pitchFamily="34" charset="0"/>
                <a:sym typeface="+mn-ea"/>
              </a:rPr>
              <a:t>tạo</a:t>
            </a:r>
            <a:r>
              <a:rPr lang="vi-VN" sz="2800" dirty="0">
                <a:effectLst/>
                <a:latin typeface="Times New Roman" panose="02020603050405020304" pitchFamily="18" charset="0"/>
                <a:cs typeface="Arial" panose="020B0604020202020204" pitchFamily="34" charset="0"/>
                <a:sym typeface="+mn-ea"/>
              </a:rPr>
              <a:t> </a:t>
            </a:r>
            <a:r>
              <a:rPr lang="vi-VN" sz="2800" dirty="0" err="1">
                <a:effectLst/>
                <a:latin typeface="Times New Roman" panose="02020603050405020304" pitchFamily="18" charset="0"/>
                <a:cs typeface="Arial" panose="020B0604020202020204" pitchFamily="34" charset="0"/>
                <a:sym typeface="+mn-ea"/>
              </a:rPr>
              <a:t>các</a:t>
            </a:r>
            <a:r>
              <a:rPr lang="vi-VN" sz="2800" dirty="0">
                <a:effectLst/>
                <a:latin typeface="Times New Roman" panose="02020603050405020304" pitchFamily="18" charset="0"/>
                <a:cs typeface="Arial" panose="020B0604020202020204" pitchFamily="34" charset="0"/>
                <a:sym typeface="+mn-ea"/>
              </a:rPr>
              <a:t> </a:t>
            </a:r>
            <a:r>
              <a:rPr lang="vi-VN" sz="2800" dirty="0" err="1">
                <a:effectLst/>
                <a:latin typeface="Times New Roman" panose="02020603050405020304" pitchFamily="18" charset="0"/>
                <a:cs typeface="Arial" panose="020B0604020202020204" pitchFamily="34" charset="0"/>
                <a:sym typeface="+mn-ea"/>
              </a:rPr>
              <a:t>hệ</a:t>
            </a:r>
            <a:r>
              <a:rPr lang="vi-VN" sz="2800" dirty="0">
                <a:effectLst/>
                <a:latin typeface="Times New Roman" panose="02020603050405020304" pitchFamily="18" charset="0"/>
                <a:cs typeface="Arial" panose="020B0604020202020204" pitchFamily="34" charset="0"/>
                <a:sym typeface="+mn-ea"/>
              </a:rPr>
              <a:t> </a:t>
            </a:r>
            <a:r>
              <a:rPr lang="vi-VN" sz="2800" dirty="0" err="1">
                <a:effectLst/>
                <a:latin typeface="Times New Roman" panose="02020603050405020304" pitchFamily="18" charset="0"/>
                <a:cs typeface="Arial" panose="020B0604020202020204" pitchFamily="34" charset="0"/>
                <a:sym typeface="+mn-ea"/>
              </a:rPr>
              <a:t>số</a:t>
            </a:r>
            <a:r>
              <a:rPr lang="vi-VN" sz="2800" dirty="0">
                <a:effectLst/>
                <a:latin typeface="Times New Roman" panose="02020603050405020304" pitchFamily="18" charset="0"/>
                <a:cs typeface="Arial" panose="020B0604020202020204" pitchFamily="34" charset="0"/>
                <a:sym typeface="+mn-ea"/>
              </a:rPr>
              <a:t> </a:t>
            </a:r>
            <a:r>
              <a:rPr lang="vi-VN" sz="2800" dirty="0" err="1">
                <a:effectLst/>
                <a:latin typeface="Times New Roman" panose="02020603050405020304" pitchFamily="18" charset="0"/>
                <a:cs typeface="Arial" panose="020B0604020202020204" pitchFamily="34" charset="0"/>
                <a:sym typeface="+mn-ea"/>
              </a:rPr>
              <a:t>ngẫu</a:t>
            </a:r>
            <a:r>
              <a:rPr lang="vi-VN" sz="2800" dirty="0">
                <a:effectLst/>
                <a:latin typeface="Times New Roman" panose="02020603050405020304" pitchFamily="18" charset="0"/>
                <a:cs typeface="Arial" panose="020B0604020202020204" pitchFamily="34" charset="0"/>
                <a:sym typeface="+mn-ea"/>
              </a:rPr>
              <a:t> nhiên như: </a:t>
            </a:r>
            <a:r>
              <a:rPr lang="vi-VN" sz="2800" dirty="0" err="1">
                <a:effectLst/>
                <a:latin typeface="Times New Roman" panose="02020603050405020304" pitchFamily="18" charset="0"/>
                <a:cs typeface="Arial" panose="020B0604020202020204" pitchFamily="34" charset="0"/>
                <a:sym typeface="+mn-ea"/>
              </a:rPr>
              <a:t>độ</a:t>
            </a:r>
            <a:r>
              <a:rPr lang="vi-VN" sz="2800" dirty="0">
                <a:effectLst/>
                <a:latin typeface="Times New Roman" panose="02020603050405020304" pitchFamily="18" charset="0"/>
                <a:cs typeface="Arial" panose="020B0604020202020204" pitchFamily="34" charset="0"/>
                <a:sym typeface="+mn-ea"/>
              </a:rPr>
              <a:t> </a:t>
            </a:r>
            <a:r>
              <a:rPr lang="vi-VN" sz="2800" dirty="0" err="1">
                <a:effectLst/>
                <a:latin typeface="Times New Roman" panose="02020603050405020304" pitchFamily="18" charset="0"/>
                <a:cs typeface="Arial" panose="020B0604020202020204" pitchFamily="34" charset="0"/>
                <a:sym typeface="+mn-ea"/>
              </a:rPr>
              <a:t>dừng</a:t>
            </a:r>
            <a:r>
              <a:rPr lang="vi-VN" sz="2800" dirty="0">
                <a:effectLst/>
                <a:latin typeface="Times New Roman" panose="02020603050405020304" pitchFamily="18" charset="0"/>
                <a:cs typeface="Arial" panose="020B0604020202020204" pitchFamily="34" charset="0"/>
                <a:sym typeface="+mn-ea"/>
              </a:rPr>
              <a:t> </a:t>
            </a:r>
            <a:r>
              <a:rPr lang="vi-VN" sz="2800" dirty="0" err="1">
                <a:effectLst/>
                <a:latin typeface="Times New Roman" panose="02020603050405020304" pitchFamily="18" charset="0"/>
                <a:cs typeface="Arial" panose="020B0604020202020204" pitchFamily="34" charset="0"/>
                <a:sym typeface="+mn-ea"/>
              </a:rPr>
              <a:t>của</a:t>
            </a:r>
            <a:r>
              <a:rPr lang="vi-VN" sz="2800" dirty="0">
                <a:effectLst/>
                <a:latin typeface="Times New Roman" panose="02020603050405020304" pitchFamily="18" charset="0"/>
                <a:cs typeface="Arial" panose="020B0604020202020204" pitchFamily="34" charset="0"/>
                <a:sym typeface="+mn-ea"/>
              </a:rPr>
              <a:t> </a:t>
            </a:r>
            <a:r>
              <a:rPr lang="vi-VN" sz="2800" dirty="0" err="1">
                <a:effectLst/>
                <a:latin typeface="Times New Roman" panose="02020603050405020304" pitchFamily="18" charset="0"/>
                <a:cs typeface="Arial" panose="020B0604020202020204" pitchFamily="34" charset="0"/>
                <a:sym typeface="+mn-ea"/>
              </a:rPr>
              <a:t>các</a:t>
            </a:r>
            <a:r>
              <a:rPr lang="vi-VN" sz="2800" dirty="0">
                <a:effectLst/>
                <a:latin typeface="Times New Roman" panose="02020603050405020304" pitchFamily="18" charset="0"/>
                <a:cs typeface="Arial" panose="020B0604020202020204" pitchFamily="34" charset="0"/>
                <a:sym typeface="+mn-ea"/>
              </a:rPr>
              <a:t> toa xe, </a:t>
            </a:r>
            <a:r>
              <a:rPr lang="vi-VN" sz="2800" dirty="0" err="1">
                <a:effectLst/>
                <a:latin typeface="Times New Roman" panose="02020603050405020304" pitchFamily="18" charset="0"/>
                <a:cs typeface="Arial" panose="020B0604020202020204" pitchFamily="34" charset="0"/>
                <a:sym typeface="+mn-ea"/>
              </a:rPr>
              <a:t>độ</a:t>
            </a:r>
            <a:r>
              <a:rPr lang="vi-VN" sz="2800" dirty="0">
                <a:effectLst/>
                <a:latin typeface="Times New Roman" panose="02020603050405020304" pitchFamily="18" charset="0"/>
                <a:cs typeface="Arial" panose="020B0604020202020204" pitchFamily="34" charset="0"/>
                <a:sym typeface="+mn-ea"/>
              </a:rPr>
              <a:t> </a:t>
            </a:r>
            <a:r>
              <a:rPr lang="vi-VN" sz="2800" dirty="0" err="1">
                <a:effectLst/>
                <a:latin typeface="Times New Roman" panose="02020603050405020304" pitchFamily="18" charset="0"/>
                <a:cs typeface="Arial" panose="020B0604020202020204" pitchFamily="34" charset="0"/>
                <a:sym typeface="+mn-ea"/>
              </a:rPr>
              <a:t>trễ</a:t>
            </a:r>
            <a:r>
              <a:rPr lang="vi-VN" sz="2800" dirty="0">
                <a:effectLst/>
                <a:latin typeface="Times New Roman" panose="02020603050405020304" pitchFamily="18" charset="0"/>
                <a:cs typeface="Arial" panose="020B0604020202020204" pitchFamily="34" charset="0"/>
                <a:sym typeface="+mn-ea"/>
              </a:rPr>
              <a:t> </a:t>
            </a:r>
            <a:r>
              <a:rPr lang="vi-VN" sz="2800" dirty="0" err="1">
                <a:effectLst/>
                <a:latin typeface="Times New Roman" panose="02020603050405020304" pitchFamily="18" charset="0"/>
                <a:cs typeface="Arial" panose="020B0604020202020204" pitchFamily="34" charset="0"/>
                <a:sym typeface="+mn-ea"/>
              </a:rPr>
              <a:t>để</a:t>
            </a:r>
            <a:r>
              <a:rPr lang="vi-VN" sz="2800" dirty="0">
                <a:effectLst/>
                <a:latin typeface="Times New Roman" panose="02020603050405020304" pitchFamily="18" charset="0"/>
                <a:cs typeface="Arial" panose="020B0604020202020204" pitchFamily="34" charset="0"/>
                <a:sym typeface="+mn-ea"/>
              </a:rPr>
              <a:t> cho </a:t>
            </a:r>
            <a:r>
              <a:rPr lang="vi-VN" sz="2800" dirty="0" err="1">
                <a:effectLst/>
                <a:latin typeface="Times New Roman" panose="02020603050405020304" pitchFamily="18" charset="0"/>
                <a:cs typeface="Arial" panose="020B0604020202020204" pitchFamily="34" charset="0"/>
                <a:sym typeface="+mn-ea"/>
              </a:rPr>
              <a:t>các</a:t>
            </a:r>
            <a:r>
              <a:rPr lang="vi-VN" sz="2800" dirty="0">
                <a:effectLst/>
                <a:latin typeface="Times New Roman" panose="02020603050405020304" pitchFamily="18" charset="0"/>
                <a:cs typeface="Arial" panose="020B0604020202020204" pitchFamily="34" charset="0"/>
                <a:sym typeface="+mn-ea"/>
              </a:rPr>
              <a:t> toa xe </a:t>
            </a:r>
            <a:r>
              <a:rPr lang="vi-VN" sz="2800" dirty="0" err="1">
                <a:effectLst/>
                <a:latin typeface="Times New Roman" panose="02020603050405020304" pitchFamily="18" charset="0"/>
                <a:cs typeface="Arial" panose="020B0604020202020204" pitchFamily="34" charset="0"/>
                <a:sym typeface="+mn-ea"/>
              </a:rPr>
              <a:t>dừng</a:t>
            </a:r>
            <a:r>
              <a:rPr lang="vi-VN" sz="2800" dirty="0">
                <a:effectLst/>
                <a:latin typeface="Times New Roman" panose="02020603050405020304" pitchFamily="18" charset="0"/>
                <a:cs typeface="Arial" panose="020B0604020202020204" pitchFamily="34" charset="0"/>
                <a:sym typeface="+mn-ea"/>
              </a:rPr>
              <a:t>/</a:t>
            </a:r>
            <a:r>
              <a:rPr lang="vi-VN" sz="2800" dirty="0" err="1">
                <a:effectLst/>
                <a:latin typeface="Times New Roman" panose="02020603050405020304" pitchFamily="18" charset="0"/>
                <a:cs typeface="Arial" panose="020B0604020202020204" pitchFamily="34" charset="0"/>
                <a:sym typeface="+mn-ea"/>
              </a:rPr>
              <a:t>chạy</a:t>
            </a:r>
            <a:r>
              <a:rPr lang="vi-VN" sz="2800" dirty="0">
                <a:effectLst/>
                <a:latin typeface="Times New Roman" panose="02020603050405020304" pitchFamily="18" charset="0"/>
                <a:cs typeface="Arial" panose="020B0604020202020204" pitchFamily="34" charset="0"/>
                <a:sym typeface="+mn-ea"/>
              </a:rPr>
              <a:t> </a:t>
            </a:r>
            <a:r>
              <a:rPr lang="vi-VN" sz="2800" dirty="0" err="1">
                <a:effectLst/>
                <a:latin typeface="Times New Roman" panose="02020603050405020304" pitchFamily="18" charset="0"/>
                <a:cs typeface="Arial" panose="020B0604020202020204" pitchFamily="34" charset="0"/>
                <a:sym typeface="+mn-ea"/>
              </a:rPr>
              <a:t>ngẫu</a:t>
            </a:r>
            <a:r>
              <a:rPr lang="vi-VN" sz="2800" dirty="0">
                <a:effectLst/>
                <a:latin typeface="Times New Roman" panose="02020603050405020304" pitchFamily="18" charset="0"/>
                <a:cs typeface="Arial" panose="020B0604020202020204" pitchFamily="34" charset="0"/>
                <a:sym typeface="+mn-ea"/>
              </a:rPr>
              <a:t> nhiên, sau </a:t>
            </a:r>
            <a:r>
              <a:rPr lang="vi-VN" sz="2800" dirty="0" err="1">
                <a:effectLst/>
                <a:latin typeface="Times New Roman" panose="02020603050405020304" pitchFamily="18" charset="0"/>
                <a:cs typeface="Arial" panose="020B0604020202020204" pitchFamily="34" charset="0"/>
                <a:sym typeface="+mn-ea"/>
              </a:rPr>
              <a:t>đó</a:t>
            </a:r>
            <a:r>
              <a:rPr lang="vi-VN" sz="2800" dirty="0">
                <a:effectLst/>
                <a:latin typeface="Times New Roman" panose="02020603050405020304" pitchFamily="18" charset="0"/>
                <a:cs typeface="Arial" panose="020B0604020202020204" pitchFamily="34" charset="0"/>
                <a:sym typeface="+mn-ea"/>
              </a:rPr>
              <a:t> </a:t>
            </a:r>
            <a:r>
              <a:rPr lang="vi-VN" sz="2800" dirty="0" err="1">
                <a:effectLst/>
                <a:latin typeface="Times New Roman" panose="02020603050405020304" pitchFamily="18" charset="0"/>
                <a:cs typeface="Arial" panose="020B0604020202020204" pitchFamily="34" charset="0"/>
                <a:sym typeface="+mn-ea"/>
              </a:rPr>
              <a:t>vào</a:t>
            </a:r>
            <a:r>
              <a:rPr lang="vi-VN" sz="2800" dirty="0">
                <a:effectLst/>
                <a:latin typeface="Times New Roman" panose="02020603050405020304" pitchFamily="18" charset="0"/>
                <a:cs typeface="Arial" panose="020B0604020202020204" pitchFamily="34" charset="0"/>
                <a:sym typeface="+mn-ea"/>
              </a:rPr>
              <a:t> </a:t>
            </a:r>
            <a:r>
              <a:rPr lang="vi-VN" sz="2800" dirty="0" err="1">
                <a:effectLst/>
                <a:latin typeface="Times New Roman" panose="02020603050405020304" pitchFamily="18" charset="0"/>
                <a:cs typeface="Arial" panose="020B0604020202020204" pitchFamily="34" charset="0"/>
                <a:sym typeface="+mn-ea"/>
              </a:rPr>
              <a:t>game</a:t>
            </a:r>
            <a:r>
              <a:rPr lang="vi-VN" sz="2800" dirty="0">
                <a:effectLst/>
                <a:latin typeface="Times New Roman" panose="02020603050405020304" pitchFamily="18" charset="0"/>
                <a:cs typeface="Arial" panose="020B0604020202020204" pitchFamily="34" charset="0"/>
                <a:sym typeface="+mn-ea"/>
              </a:rPr>
              <a:t>.</a:t>
            </a:r>
            <a:endParaRPr lang="en-US" sz="2800" dirty="0">
              <a:latin typeface="Times New Roman" panose="02020603050405020304" pitchFamily="18" charset="0"/>
              <a:cs typeface="Arial" panose="020B0604020202020204" pitchFamily="34" charset="0"/>
            </a:endParaRPr>
          </a:p>
          <a:p>
            <a:pPr marL="0" indent="0">
              <a:buNone/>
            </a:pPr>
            <a:endParaRPr lang="en-US"/>
          </a:p>
        </p:txBody>
      </p:sp>
      <p:sp>
        <p:nvSpPr>
          <p:cNvPr id="2" name="Chỗ dành sẵn cho Số hiệu Bản chiếu 1">
            <a:extLst>
              <a:ext uri="{FF2B5EF4-FFF2-40B4-BE49-F238E27FC236}">
                <a16:creationId xmlns:a16="http://schemas.microsoft.com/office/drawing/2014/main" id="{F692457F-8175-417A-ACEB-6C15C4A29E01}"/>
              </a:ext>
            </a:extLst>
          </p:cNvPr>
          <p:cNvSpPr>
            <a:spLocks noGrp="1"/>
          </p:cNvSpPr>
          <p:nvPr>
            <p:ph type="sldNum" sz="quarter" idx="12"/>
          </p:nvPr>
        </p:nvSpPr>
        <p:spPr/>
        <p:txBody>
          <a:bodyPr/>
          <a:lstStyle/>
          <a:p>
            <a:fld id="{B82CCC60-E8CD-4174-8B1A-7DF615B22EEF}" type="slidenum">
              <a:rPr lang="en-US" smtClean="0"/>
              <a:t>15</a:t>
            </a:fld>
            <a:endParaRPr 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p:txBody>
          <a:bodyPr>
            <a:normAutofit fontScale="47500" lnSpcReduction="20000"/>
          </a:bodyPr>
          <a:lstStyle/>
          <a:p>
            <a:pPr marL="0" indent="0">
              <a:buNone/>
            </a:pPr>
            <a:r>
              <a:rPr lang="en-US" sz="7000"/>
              <a:t>B.CHỨC NĂNG</a:t>
            </a:r>
          </a:p>
          <a:p>
            <a:pPr marL="342900" lvl="0" indent="-342900">
              <a:lnSpc>
                <a:spcPct val="107000"/>
              </a:lnSpc>
              <a:spcAft>
                <a:spcPts val="0"/>
              </a:spcAft>
              <a:buFont typeface="Wingdings" panose="05000000000000000000" pitchFamily="2" charset="2"/>
              <a:buChar char=""/>
            </a:pPr>
            <a:r>
              <a:rPr lang="en-US" sz="2800" dirty="0">
                <a:effectLst/>
                <a:latin typeface="Times New Roman" panose="02020603050405020304" pitchFamily="18" charset="0"/>
                <a:cs typeface="Arial" panose="020B0604020202020204" pitchFamily="34" charset="0"/>
                <a:sym typeface="+mn-ea"/>
              </a:rPr>
              <a:t>S</a:t>
            </a:r>
            <a:r>
              <a:rPr lang="vi-VN" sz="2800" dirty="0" err="1">
                <a:effectLst/>
                <a:latin typeface="Times New Roman" panose="02020603050405020304" pitchFamily="18" charset="0"/>
                <a:cs typeface="Arial" panose="020B0604020202020204" pitchFamily="34" charset="0"/>
                <a:sym typeface="+mn-ea"/>
              </a:rPr>
              <a:t>tart</a:t>
            </a:r>
            <a:r>
              <a:rPr lang="vi-VN" sz="2800" dirty="0">
                <a:effectLst/>
                <a:latin typeface="Times New Roman" panose="02020603050405020304" pitchFamily="18" charset="0"/>
                <a:cs typeface="Arial" panose="020B0604020202020204" pitchFamily="34" charset="0"/>
                <a:sym typeface="+mn-ea"/>
              </a:rPr>
              <a:t> </a:t>
            </a:r>
            <a:r>
              <a:rPr lang="vi-VN" sz="2800" dirty="0" err="1">
                <a:effectLst/>
                <a:latin typeface="Times New Roman" panose="02020603050405020304" pitchFamily="18" charset="0"/>
                <a:cs typeface="Arial" panose="020B0604020202020204" pitchFamily="34" charset="0"/>
                <a:sym typeface="+mn-ea"/>
              </a:rPr>
              <a:t>game</a:t>
            </a:r>
            <a:endParaRPr lang="vi-VN" sz="2800" dirty="0">
              <a:effectLst/>
              <a:latin typeface="Calibri" panose="020F0502020204030204" charset="0"/>
              <a:cs typeface="Arial" panose="020B0604020202020204" pitchFamily="34" charset="0"/>
            </a:endParaRPr>
          </a:p>
          <a:p>
            <a:pPr marL="342900" lvl="0" indent="-342900">
              <a:lnSpc>
                <a:spcPct val="107000"/>
              </a:lnSpc>
              <a:spcAft>
                <a:spcPts val="0"/>
              </a:spcAft>
              <a:buFont typeface="Wingdings" panose="05000000000000000000" pitchFamily="2" charset="2"/>
              <a:buChar char=""/>
            </a:pPr>
            <a:r>
              <a:rPr lang="vi-VN" sz="2800" dirty="0" err="1">
                <a:effectLst/>
                <a:latin typeface="Times New Roman" panose="02020603050405020304" pitchFamily="18" charset="0"/>
                <a:cs typeface="Arial" panose="020B0604020202020204" pitchFamily="34" charset="0"/>
                <a:sym typeface="+mn-ea"/>
              </a:rPr>
              <a:t>New</a:t>
            </a:r>
            <a:r>
              <a:rPr lang="vi-VN" sz="2800" dirty="0">
                <a:effectLst/>
                <a:latin typeface="Times New Roman" panose="02020603050405020304" pitchFamily="18" charset="0"/>
                <a:cs typeface="Arial" panose="020B0604020202020204" pitchFamily="34" charset="0"/>
                <a:sym typeface="+mn-ea"/>
              </a:rPr>
              <a:t> </a:t>
            </a:r>
            <a:r>
              <a:rPr lang="vi-VN" sz="2800" dirty="0" err="1">
                <a:effectLst/>
                <a:latin typeface="Times New Roman" panose="02020603050405020304" pitchFamily="18" charset="0"/>
                <a:cs typeface="Arial" panose="020B0604020202020204" pitchFamily="34" charset="0"/>
                <a:sym typeface="+mn-ea"/>
              </a:rPr>
              <a:t>Game</a:t>
            </a:r>
            <a:r>
              <a:rPr lang="vi-VN" sz="2800" dirty="0">
                <a:effectLst/>
                <a:latin typeface="Times New Roman" panose="02020603050405020304" pitchFamily="18" charset="0"/>
                <a:cs typeface="Arial" panose="020B0604020202020204" pitchFamily="34" charset="0"/>
                <a:sym typeface="+mn-ea"/>
              </a:rPr>
              <a:t>: </a:t>
            </a:r>
            <a:r>
              <a:rPr lang="vi-VN" sz="2800" dirty="0" err="1">
                <a:effectLst/>
                <a:latin typeface="Times New Roman" panose="02020603050405020304" pitchFamily="18" charset="0"/>
                <a:cs typeface="Arial" panose="020B0604020202020204" pitchFamily="34" charset="0"/>
                <a:sym typeface="+mn-ea"/>
              </a:rPr>
              <a:t>Bắt</a:t>
            </a:r>
            <a:r>
              <a:rPr lang="vi-VN" sz="2800" dirty="0">
                <a:effectLst/>
                <a:latin typeface="Times New Roman" panose="02020603050405020304" pitchFamily="18" charset="0"/>
                <a:cs typeface="Arial" panose="020B0604020202020204" pitchFamily="34" charset="0"/>
                <a:sym typeface="+mn-ea"/>
              </a:rPr>
              <a:t> </a:t>
            </a:r>
            <a:r>
              <a:rPr lang="vi-VN" sz="2800" dirty="0" err="1">
                <a:effectLst/>
                <a:latin typeface="Times New Roman" panose="02020603050405020304" pitchFamily="18" charset="0"/>
                <a:cs typeface="Arial" panose="020B0604020202020204" pitchFamily="34" charset="0"/>
                <a:sym typeface="+mn-ea"/>
              </a:rPr>
              <a:t>đầu</a:t>
            </a:r>
            <a:r>
              <a:rPr lang="vi-VN" sz="2800" dirty="0">
                <a:effectLst/>
                <a:latin typeface="Times New Roman" panose="02020603050405020304" pitchFamily="18" charset="0"/>
                <a:cs typeface="Arial" panose="020B0604020202020204" pitchFamily="34" charset="0"/>
                <a:sym typeface="+mn-ea"/>
              </a:rPr>
              <a:t> </a:t>
            </a:r>
            <a:r>
              <a:rPr lang="vi-VN" sz="2800" dirty="0" err="1">
                <a:effectLst/>
                <a:latin typeface="Times New Roman" panose="02020603050405020304" pitchFamily="18" charset="0"/>
                <a:cs typeface="Arial" panose="020B0604020202020204" pitchFamily="34" charset="0"/>
                <a:sym typeface="+mn-ea"/>
              </a:rPr>
              <a:t>trò</a:t>
            </a:r>
            <a:r>
              <a:rPr lang="vi-VN" sz="2800" dirty="0">
                <a:effectLst/>
                <a:latin typeface="Times New Roman" panose="02020603050405020304" pitchFamily="18" charset="0"/>
                <a:cs typeface="Arial" panose="020B0604020202020204" pitchFamily="34" charset="0"/>
                <a:sym typeface="+mn-ea"/>
              </a:rPr>
              <a:t> chơi.</a:t>
            </a:r>
            <a:endParaRPr lang="vi-VN" sz="2800" dirty="0">
              <a:effectLst/>
              <a:latin typeface="Calibri" panose="020F0502020204030204" charset="0"/>
              <a:cs typeface="Arial" panose="020B0604020202020204" pitchFamily="34" charset="0"/>
            </a:endParaRPr>
          </a:p>
          <a:p>
            <a:pPr marL="742950" lvl="1" indent="-285750">
              <a:lnSpc>
                <a:spcPct val="107000"/>
              </a:lnSpc>
              <a:spcAft>
                <a:spcPts val="0"/>
              </a:spcAft>
              <a:buFont typeface="Courier New" panose="02070309020205020404" pitchFamily="49" charset="0"/>
              <a:buChar char="o"/>
            </a:pPr>
            <a:r>
              <a:rPr lang="vi-VN" sz="2800" dirty="0">
                <a:effectLst/>
                <a:latin typeface="Times New Roman" panose="02020603050405020304" pitchFamily="18" charset="0"/>
                <a:cs typeface="Arial" panose="020B0604020202020204" pitchFamily="34" charset="0"/>
                <a:sym typeface="+mn-ea"/>
              </a:rPr>
              <a:t>L: </a:t>
            </a:r>
            <a:r>
              <a:rPr lang="vi-VN" sz="2800" dirty="0" err="1">
                <a:effectLst/>
                <a:latin typeface="Times New Roman" panose="02020603050405020304" pitchFamily="18" charset="0"/>
                <a:cs typeface="Arial" panose="020B0604020202020204" pitchFamily="34" charset="0"/>
                <a:sym typeface="+mn-ea"/>
              </a:rPr>
              <a:t>Save</a:t>
            </a:r>
            <a:r>
              <a:rPr lang="vi-VN" sz="2800" dirty="0">
                <a:effectLst/>
                <a:latin typeface="Times New Roman" panose="02020603050405020304" pitchFamily="18" charset="0"/>
                <a:cs typeface="Arial" panose="020B0604020202020204" pitchFamily="34" charset="0"/>
                <a:sym typeface="+mn-ea"/>
              </a:rPr>
              <a:t> </a:t>
            </a:r>
            <a:r>
              <a:rPr lang="vi-VN" sz="2800" dirty="0" err="1">
                <a:effectLst/>
                <a:latin typeface="Times New Roman" panose="02020603050405020304" pitchFamily="18" charset="0"/>
                <a:cs typeface="Arial" panose="020B0604020202020204" pitchFamily="34" charset="0"/>
                <a:sym typeface="+mn-ea"/>
              </a:rPr>
              <a:t>Game</a:t>
            </a:r>
            <a:r>
              <a:rPr lang="vi-VN" sz="2800" dirty="0">
                <a:effectLst/>
                <a:latin typeface="Times New Roman" panose="02020603050405020304" pitchFamily="18" charset="0"/>
                <a:cs typeface="Arial" panose="020B0604020202020204" pitchFamily="34" charset="0"/>
                <a:sym typeface="+mn-ea"/>
              </a:rPr>
              <a:t>, lưu </a:t>
            </a:r>
            <a:r>
              <a:rPr lang="vi-VN" sz="2800" dirty="0" err="1">
                <a:effectLst/>
                <a:latin typeface="Times New Roman" panose="02020603050405020304" pitchFamily="18" charset="0"/>
                <a:cs typeface="Arial" panose="020B0604020202020204" pitchFamily="34" charset="0"/>
                <a:sym typeface="+mn-ea"/>
              </a:rPr>
              <a:t>trò</a:t>
            </a:r>
            <a:r>
              <a:rPr lang="vi-VN" sz="2800" dirty="0">
                <a:effectLst/>
                <a:latin typeface="Times New Roman" panose="02020603050405020304" pitchFamily="18" charset="0"/>
                <a:cs typeface="Arial" panose="020B0604020202020204" pitchFamily="34" charset="0"/>
                <a:sym typeface="+mn-ea"/>
              </a:rPr>
              <a:t> chơi đang chơi</a:t>
            </a:r>
            <a:endParaRPr lang="vi-VN" sz="2800" dirty="0">
              <a:effectLst/>
              <a:latin typeface="Calibri" panose="020F0502020204030204" charset="0"/>
              <a:cs typeface="Arial" panose="020B0604020202020204" pitchFamily="34" charset="0"/>
            </a:endParaRPr>
          </a:p>
          <a:p>
            <a:pPr marL="742950" lvl="1" indent="-285750">
              <a:lnSpc>
                <a:spcPct val="107000"/>
              </a:lnSpc>
              <a:spcAft>
                <a:spcPts val="0"/>
              </a:spcAft>
              <a:buFont typeface="Courier New" panose="02070309020205020404" pitchFamily="49" charset="0"/>
              <a:buChar char="o"/>
            </a:pPr>
            <a:r>
              <a:rPr lang="vi-VN" sz="2800" dirty="0">
                <a:effectLst/>
                <a:latin typeface="Times New Roman" panose="02020603050405020304" pitchFamily="18" charset="0"/>
                <a:cs typeface="Arial" panose="020B0604020202020204" pitchFamily="34" charset="0"/>
                <a:sym typeface="+mn-ea"/>
              </a:rPr>
              <a:t>P: </a:t>
            </a:r>
            <a:r>
              <a:rPr lang="vi-VN" sz="2800" dirty="0" err="1">
                <a:effectLst/>
                <a:latin typeface="Times New Roman" panose="02020603050405020304" pitchFamily="18" charset="0"/>
                <a:cs typeface="Arial" panose="020B0604020202020204" pitchFamily="34" charset="0"/>
                <a:sym typeface="+mn-ea"/>
              </a:rPr>
              <a:t>Pause</a:t>
            </a:r>
            <a:r>
              <a:rPr lang="vi-VN" sz="2800" dirty="0">
                <a:effectLst/>
                <a:latin typeface="Times New Roman" panose="02020603050405020304" pitchFamily="18" charset="0"/>
                <a:cs typeface="Arial" panose="020B0604020202020204" pitchFamily="34" charset="0"/>
                <a:sym typeface="+mn-ea"/>
              </a:rPr>
              <a:t> </a:t>
            </a:r>
            <a:r>
              <a:rPr lang="vi-VN" sz="2800" dirty="0" err="1">
                <a:effectLst/>
                <a:latin typeface="Times New Roman" panose="02020603050405020304" pitchFamily="18" charset="0"/>
                <a:cs typeface="Arial" panose="020B0604020202020204" pitchFamily="34" charset="0"/>
                <a:sym typeface="+mn-ea"/>
              </a:rPr>
              <a:t>Game</a:t>
            </a:r>
            <a:r>
              <a:rPr lang="vi-VN" sz="2800" dirty="0">
                <a:effectLst/>
                <a:latin typeface="Times New Roman" panose="02020603050405020304" pitchFamily="18" charset="0"/>
                <a:cs typeface="Arial" panose="020B0604020202020204" pitchFamily="34" charset="0"/>
                <a:sym typeface="+mn-ea"/>
              </a:rPr>
              <a:t>, </a:t>
            </a:r>
            <a:r>
              <a:rPr lang="vi-VN" sz="2800" dirty="0" err="1">
                <a:effectLst/>
                <a:latin typeface="Times New Roman" panose="02020603050405020304" pitchFamily="18" charset="0"/>
                <a:cs typeface="Arial" panose="020B0604020202020204" pitchFamily="34" charset="0"/>
                <a:sym typeface="+mn-ea"/>
              </a:rPr>
              <a:t>tạm</a:t>
            </a:r>
            <a:r>
              <a:rPr lang="vi-VN" sz="2800" dirty="0">
                <a:effectLst/>
                <a:latin typeface="Times New Roman" panose="02020603050405020304" pitchFamily="18" charset="0"/>
                <a:cs typeface="Arial" panose="020B0604020202020204" pitchFamily="34" charset="0"/>
                <a:sym typeface="+mn-ea"/>
              </a:rPr>
              <a:t> </a:t>
            </a:r>
            <a:r>
              <a:rPr lang="vi-VN" sz="2800" dirty="0" err="1">
                <a:effectLst/>
                <a:latin typeface="Times New Roman" panose="02020603050405020304" pitchFamily="18" charset="0"/>
                <a:cs typeface="Arial" panose="020B0604020202020204" pitchFamily="34" charset="0"/>
                <a:sym typeface="+mn-ea"/>
              </a:rPr>
              <a:t>dừng</a:t>
            </a:r>
            <a:r>
              <a:rPr lang="vi-VN" sz="2800" dirty="0">
                <a:effectLst/>
                <a:latin typeface="Times New Roman" panose="02020603050405020304" pitchFamily="18" charset="0"/>
                <a:cs typeface="Arial" panose="020B0604020202020204" pitchFamily="34" charset="0"/>
                <a:sym typeface="+mn-ea"/>
              </a:rPr>
              <a:t> </a:t>
            </a:r>
            <a:r>
              <a:rPr lang="vi-VN" sz="2800" dirty="0" err="1">
                <a:effectLst/>
                <a:latin typeface="Times New Roman" panose="02020603050405020304" pitchFamily="18" charset="0"/>
                <a:cs typeface="Arial" panose="020B0604020202020204" pitchFamily="34" charset="0"/>
                <a:sym typeface="+mn-ea"/>
              </a:rPr>
              <a:t>trò</a:t>
            </a:r>
            <a:r>
              <a:rPr lang="vi-VN" sz="2800" dirty="0">
                <a:effectLst/>
                <a:latin typeface="Times New Roman" panose="02020603050405020304" pitchFamily="18" charset="0"/>
                <a:cs typeface="Arial" panose="020B0604020202020204" pitchFamily="34" charset="0"/>
                <a:sym typeface="+mn-ea"/>
              </a:rPr>
              <a:t> chơi đang chơi</a:t>
            </a:r>
            <a:endParaRPr lang="vi-VN" sz="2800" dirty="0">
              <a:effectLst/>
              <a:latin typeface="Calibri" panose="020F0502020204030204" charset="0"/>
              <a:cs typeface="Arial" panose="020B0604020202020204" pitchFamily="34" charset="0"/>
            </a:endParaRPr>
          </a:p>
          <a:p>
            <a:pPr marL="742950" lvl="1" indent="-285750">
              <a:lnSpc>
                <a:spcPct val="107000"/>
              </a:lnSpc>
              <a:spcAft>
                <a:spcPts val="0"/>
              </a:spcAft>
              <a:buFont typeface="Courier New" panose="02070309020205020404" pitchFamily="49" charset="0"/>
              <a:buChar char="o"/>
            </a:pPr>
            <a:r>
              <a:rPr lang="vi-VN" sz="2800" dirty="0" err="1">
                <a:effectLst/>
                <a:latin typeface="Times New Roman" panose="02020603050405020304" pitchFamily="18" charset="0"/>
                <a:cs typeface="Arial" panose="020B0604020202020204" pitchFamily="34" charset="0"/>
                <a:sym typeface="+mn-ea"/>
              </a:rPr>
              <a:t>Esc</a:t>
            </a:r>
            <a:r>
              <a:rPr lang="vi-VN" sz="2800" dirty="0">
                <a:effectLst/>
                <a:latin typeface="Times New Roman" panose="02020603050405020304" pitchFamily="18" charset="0"/>
                <a:cs typeface="Arial" panose="020B0604020202020204" pitchFamily="34" charset="0"/>
                <a:sym typeface="+mn-ea"/>
              </a:rPr>
              <a:t>: </a:t>
            </a:r>
            <a:r>
              <a:rPr lang="vi-VN" sz="2800" dirty="0" err="1">
                <a:effectLst/>
                <a:latin typeface="Times New Roman" panose="02020603050405020304" pitchFamily="18" charset="0"/>
                <a:cs typeface="Arial" panose="020B0604020202020204" pitchFamily="34" charset="0"/>
                <a:sym typeface="+mn-ea"/>
              </a:rPr>
              <a:t>Exit</a:t>
            </a:r>
            <a:r>
              <a:rPr lang="vi-VN" sz="2800" dirty="0">
                <a:effectLst/>
                <a:latin typeface="Times New Roman" panose="02020603050405020304" pitchFamily="18" charset="0"/>
                <a:cs typeface="Arial" panose="020B0604020202020204" pitchFamily="34" charset="0"/>
                <a:sym typeface="+mn-ea"/>
              </a:rPr>
              <a:t>, </a:t>
            </a:r>
            <a:r>
              <a:rPr lang="vi-VN" sz="2800" dirty="0" err="1">
                <a:effectLst/>
                <a:latin typeface="Times New Roman" panose="02020603050405020304" pitchFamily="18" charset="0"/>
                <a:cs typeface="Arial" panose="020B0604020202020204" pitchFamily="34" charset="0"/>
                <a:sym typeface="+mn-ea"/>
              </a:rPr>
              <a:t>thoát</a:t>
            </a:r>
            <a:r>
              <a:rPr lang="vi-VN" sz="2800" dirty="0">
                <a:effectLst/>
                <a:latin typeface="Times New Roman" panose="02020603050405020304" pitchFamily="18" charset="0"/>
                <a:cs typeface="Arial" panose="020B0604020202020204" pitchFamily="34" charset="0"/>
                <a:sym typeface="+mn-ea"/>
              </a:rPr>
              <a:t> </a:t>
            </a:r>
            <a:r>
              <a:rPr lang="vi-VN" sz="2800" dirty="0" err="1">
                <a:effectLst/>
                <a:latin typeface="Times New Roman" panose="02020603050405020304" pitchFamily="18" charset="0"/>
                <a:cs typeface="Arial" panose="020B0604020202020204" pitchFamily="34" charset="0"/>
                <a:sym typeface="+mn-ea"/>
              </a:rPr>
              <a:t>khỏi</a:t>
            </a:r>
            <a:r>
              <a:rPr lang="vi-VN" sz="2800" dirty="0">
                <a:effectLst/>
                <a:latin typeface="Times New Roman" panose="02020603050405020304" pitchFamily="18" charset="0"/>
                <a:cs typeface="Arial" panose="020B0604020202020204" pitchFamily="34" charset="0"/>
                <a:sym typeface="+mn-ea"/>
              </a:rPr>
              <a:t> </a:t>
            </a:r>
            <a:r>
              <a:rPr lang="vi-VN" sz="2800" dirty="0" err="1">
                <a:effectLst/>
                <a:latin typeface="Times New Roman" panose="02020603050405020304" pitchFamily="18" charset="0"/>
                <a:cs typeface="Arial" panose="020B0604020202020204" pitchFamily="34" charset="0"/>
                <a:sym typeface="+mn-ea"/>
              </a:rPr>
              <a:t>game</a:t>
            </a:r>
            <a:endParaRPr lang="vi-VN" sz="2800" dirty="0">
              <a:effectLst/>
              <a:latin typeface="Calibri" panose="020F0502020204030204" charset="0"/>
              <a:cs typeface="Arial" panose="020B0604020202020204" pitchFamily="34" charset="0"/>
            </a:endParaRPr>
          </a:p>
          <a:p>
            <a:pPr marL="342900" lvl="0" indent="-342900">
              <a:lnSpc>
                <a:spcPct val="107000"/>
              </a:lnSpc>
              <a:spcAft>
                <a:spcPts val="0"/>
              </a:spcAft>
              <a:buFont typeface="Wingdings" panose="05000000000000000000" pitchFamily="2" charset="2"/>
              <a:buChar char=""/>
            </a:pPr>
            <a:r>
              <a:rPr lang="vi-VN" sz="2800" dirty="0" err="1">
                <a:effectLst/>
                <a:latin typeface="Times New Roman" panose="02020603050405020304" pitchFamily="18" charset="0"/>
                <a:cs typeface="Arial" panose="020B0604020202020204" pitchFamily="34" charset="0"/>
                <a:sym typeface="+mn-ea"/>
              </a:rPr>
              <a:t>Continue</a:t>
            </a:r>
            <a:r>
              <a:rPr lang="vi-VN" sz="2800" dirty="0">
                <a:effectLst/>
                <a:latin typeface="Times New Roman" panose="02020603050405020304" pitchFamily="18" charset="0"/>
                <a:cs typeface="Arial" panose="020B0604020202020204" pitchFamily="34" charset="0"/>
                <a:sym typeface="+mn-ea"/>
              </a:rPr>
              <a:t> </a:t>
            </a:r>
            <a:r>
              <a:rPr lang="vi-VN" sz="2800" dirty="0" err="1">
                <a:effectLst/>
                <a:latin typeface="Times New Roman" panose="02020603050405020304" pitchFamily="18" charset="0"/>
                <a:cs typeface="Arial" panose="020B0604020202020204" pitchFamily="34" charset="0"/>
                <a:sym typeface="+mn-ea"/>
              </a:rPr>
              <a:t>Game</a:t>
            </a:r>
            <a:r>
              <a:rPr lang="vi-VN" sz="2800" dirty="0">
                <a:effectLst/>
                <a:latin typeface="Times New Roman" panose="02020603050405020304" pitchFamily="18" charset="0"/>
                <a:cs typeface="Arial" panose="020B0604020202020204" pitchFamily="34" charset="0"/>
                <a:sym typeface="+mn-ea"/>
              </a:rPr>
              <a:t>: </a:t>
            </a:r>
            <a:r>
              <a:rPr lang="vi-VN" sz="2800" dirty="0" err="1">
                <a:effectLst/>
                <a:latin typeface="Times New Roman" panose="02020603050405020304" pitchFamily="18" charset="0"/>
                <a:cs typeface="Arial" panose="020B0604020202020204" pitchFamily="34" charset="0"/>
                <a:sym typeface="+mn-ea"/>
              </a:rPr>
              <a:t>Tiếp</a:t>
            </a:r>
            <a:r>
              <a:rPr lang="vi-VN" sz="2800" dirty="0">
                <a:effectLst/>
                <a:latin typeface="Times New Roman" panose="02020603050405020304" pitchFamily="18" charset="0"/>
                <a:cs typeface="Arial" panose="020B0604020202020204" pitchFamily="34" charset="0"/>
                <a:sym typeface="+mn-ea"/>
              </a:rPr>
              <a:t> </a:t>
            </a:r>
            <a:r>
              <a:rPr lang="vi-VN" sz="2800" dirty="0" err="1">
                <a:effectLst/>
                <a:latin typeface="Times New Roman" panose="02020603050405020304" pitchFamily="18" charset="0"/>
                <a:cs typeface="Arial" panose="020B0604020202020204" pitchFamily="34" charset="0"/>
                <a:sym typeface="+mn-ea"/>
              </a:rPr>
              <a:t>tục</a:t>
            </a:r>
            <a:r>
              <a:rPr lang="vi-VN" sz="2800" dirty="0">
                <a:effectLst/>
                <a:latin typeface="Times New Roman" panose="02020603050405020304" pitchFamily="18" charset="0"/>
                <a:cs typeface="Arial" panose="020B0604020202020204" pitchFamily="34" charset="0"/>
                <a:sym typeface="+mn-ea"/>
              </a:rPr>
              <a:t> </a:t>
            </a:r>
            <a:r>
              <a:rPr lang="vi-VN" sz="2800" dirty="0" err="1">
                <a:effectLst/>
                <a:latin typeface="Times New Roman" panose="02020603050405020304" pitchFamily="18" charset="0"/>
                <a:cs typeface="Arial" panose="020B0604020202020204" pitchFamily="34" charset="0"/>
                <a:sym typeface="+mn-ea"/>
              </a:rPr>
              <a:t>trò</a:t>
            </a:r>
            <a:r>
              <a:rPr lang="vi-VN" sz="2800" dirty="0">
                <a:effectLst/>
                <a:latin typeface="Times New Roman" panose="02020603050405020304" pitchFamily="18" charset="0"/>
                <a:cs typeface="Arial" panose="020B0604020202020204" pitchFamily="34" charset="0"/>
                <a:sym typeface="+mn-ea"/>
              </a:rPr>
              <a:t> chơi </a:t>
            </a:r>
            <a:r>
              <a:rPr lang="vi-VN" sz="2800" dirty="0" err="1">
                <a:effectLst/>
                <a:latin typeface="Times New Roman" panose="02020603050405020304" pitchFamily="18" charset="0"/>
                <a:cs typeface="Arial" panose="020B0604020202020204" pitchFamily="34" charset="0"/>
                <a:sym typeface="+mn-ea"/>
              </a:rPr>
              <a:t>đã</a:t>
            </a:r>
            <a:r>
              <a:rPr lang="vi-VN" sz="2800" dirty="0">
                <a:effectLst/>
                <a:latin typeface="Times New Roman" panose="02020603050405020304" pitchFamily="18" charset="0"/>
                <a:cs typeface="Arial" panose="020B0604020202020204" pitchFamily="34" charset="0"/>
                <a:sym typeface="+mn-ea"/>
              </a:rPr>
              <a:t> </a:t>
            </a:r>
            <a:r>
              <a:rPr lang="vi-VN" sz="2800" dirty="0" err="1">
                <a:effectLst/>
                <a:latin typeface="Times New Roman" panose="02020603050405020304" pitchFamily="18" charset="0"/>
                <a:cs typeface="Arial" panose="020B0604020202020204" pitchFamily="34" charset="0"/>
                <a:sym typeface="+mn-ea"/>
              </a:rPr>
              <a:t>được</a:t>
            </a:r>
            <a:r>
              <a:rPr lang="vi-VN" sz="2800" dirty="0">
                <a:effectLst/>
                <a:latin typeface="Times New Roman" panose="02020603050405020304" pitchFamily="18" charset="0"/>
                <a:cs typeface="Arial" panose="020B0604020202020204" pitchFamily="34" charset="0"/>
                <a:sym typeface="+mn-ea"/>
              </a:rPr>
              <a:t> lưu </a:t>
            </a:r>
            <a:r>
              <a:rPr lang="vi-VN" sz="2800" dirty="0" err="1">
                <a:effectLst/>
                <a:latin typeface="Times New Roman" panose="02020603050405020304" pitchFamily="18" charset="0"/>
                <a:cs typeface="Arial" panose="020B0604020202020204" pitchFamily="34" charset="0"/>
                <a:sym typeface="+mn-ea"/>
              </a:rPr>
              <a:t>trước</a:t>
            </a:r>
            <a:r>
              <a:rPr lang="vi-VN" sz="2800" dirty="0">
                <a:effectLst/>
                <a:latin typeface="Times New Roman" panose="02020603050405020304" pitchFamily="18" charset="0"/>
                <a:cs typeface="Arial" panose="020B0604020202020204" pitchFamily="34" charset="0"/>
                <a:sym typeface="+mn-ea"/>
              </a:rPr>
              <a:t> </a:t>
            </a:r>
            <a:r>
              <a:rPr lang="vi-VN" sz="2800" dirty="0" err="1">
                <a:effectLst/>
                <a:latin typeface="Times New Roman" panose="02020603050405020304" pitchFamily="18" charset="0"/>
                <a:cs typeface="Arial" panose="020B0604020202020204" pitchFamily="34" charset="0"/>
                <a:sym typeface="+mn-ea"/>
              </a:rPr>
              <a:t>đó</a:t>
            </a:r>
            <a:r>
              <a:rPr lang="vi-VN" sz="2800" dirty="0">
                <a:effectLst/>
                <a:latin typeface="Times New Roman" panose="02020603050405020304" pitchFamily="18" charset="0"/>
                <a:cs typeface="Arial" panose="020B0604020202020204" pitchFamily="34" charset="0"/>
                <a:sym typeface="+mn-ea"/>
              </a:rPr>
              <a:t>.</a:t>
            </a:r>
            <a:endParaRPr lang="vi-VN" sz="2800" dirty="0">
              <a:effectLst/>
              <a:latin typeface="Calibri" panose="020F0502020204030204" charset="0"/>
              <a:cs typeface="Arial" panose="020B0604020202020204" pitchFamily="34" charset="0"/>
            </a:endParaRPr>
          </a:p>
          <a:p>
            <a:pPr marL="742950" lvl="1" indent="-285750">
              <a:lnSpc>
                <a:spcPct val="107000"/>
              </a:lnSpc>
              <a:spcAft>
                <a:spcPts val="0"/>
              </a:spcAft>
              <a:buFont typeface="Courier New" panose="02070309020205020404" pitchFamily="49" charset="0"/>
              <a:buChar char="o"/>
            </a:pPr>
            <a:r>
              <a:rPr lang="vi-VN" sz="2800" dirty="0" err="1">
                <a:effectLst/>
                <a:latin typeface="Times New Roman" panose="02020603050405020304" pitchFamily="18" charset="0"/>
                <a:cs typeface="Arial" panose="020B0604020202020204" pitchFamily="34" charset="0"/>
                <a:sym typeface="+mn-ea"/>
              </a:rPr>
              <a:t>Load</a:t>
            </a:r>
            <a:r>
              <a:rPr lang="vi-VN" sz="2800" dirty="0">
                <a:effectLst/>
                <a:latin typeface="Times New Roman" panose="02020603050405020304" pitchFamily="18" charset="0"/>
                <a:cs typeface="Arial" panose="020B0604020202020204" pitchFamily="34" charset="0"/>
                <a:sym typeface="+mn-ea"/>
              </a:rPr>
              <a:t> </a:t>
            </a:r>
            <a:r>
              <a:rPr lang="vi-VN" sz="2800" dirty="0" err="1">
                <a:effectLst/>
                <a:latin typeface="Times New Roman" panose="02020603050405020304" pitchFamily="18" charset="0"/>
                <a:cs typeface="Arial" panose="020B0604020202020204" pitchFamily="34" charset="0"/>
                <a:sym typeface="+mn-ea"/>
              </a:rPr>
              <a:t>Game</a:t>
            </a:r>
            <a:r>
              <a:rPr lang="vi-VN" sz="2800" dirty="0">
                <a:effectLst/>
                <a:latin typeface="Times New Roman" panose="02020603050405020304" pitchFamily="18" charset="0"/>
                <a:cs typeface="Arial" panose="020B0604020202020204" pitchFamily="34" charset="0"/>
                <a:sym typeface="+mn-ea"/>
              </a:rPr>
              <a:t>: </a:t>
            </a:r>
            <a:r>
              <a:rPr lang="vi-VN" sz="2800" dirty="0" err="1">
                <a:effectLst/>
                <a:latin typeface="Times New Roman" panose="02020603050405020304" pitchFamily="18" charset="0"/>
                <a:cs typeface="Arial" panose="020B0604020202020204" pitchFamily="34" charset="0"/>
                <a:sym typeface="+mn-ea"/>
              </a:rPr>
              <a:t>Tải</a:t>
            </a:r>
            <a:r>
              <a:rPr lang="vi-VN" sz="2800" dirty="0">
                <a:effectLst/>
                <a:latin typeface="Times New Roman" panose="02020603050405020304" pitchFamily="18" charset="0"/>
                <a:cs typeface="Arial" panose="020B0604020202020204" pitchFamily="34" charset="0"/>
                <a:sym typeface="+mn-ea"/>
              </a:rPr>
              <a:t> </a:t>
            </a:r>
            <a:r>
              <a:rPr lang="vi-VN" sz="2800" dirty="0" err="1">
                <a:effectLst/>
                <a:latin typeface="Times New Roman" panose="02020603050405020304" pitchFamily="18" charset="0"/>
                <a:cs typeface="Arial" panose="020B0604020202020204" pitchFamily="34" charset="0"/>
                <a:sym typeface="+mn-ea"/>
              </a:rPr>
              <a:t>dữ</a:t>
            </a:r>
            <a:r>
              <a:rPr lang="vi-VN" sz="2800" dirty="0">
                <a:effectLst/>
                <a:latin typeface="Times New Roman" panose="02020603050405020304" pitchFamily="18" charset="0"/>
                <a:cs typeface="Arial" panose="020B0604020202020204" pitchFamily="34" charset="0"/>
                <a:sym typeface="+mn-ea"/>
              </a:rPr>
              <a:t> </a:t>
            </a:r>
            <a:r>
              <a:rPr lang="vi-VN" sz="2800" dirty="0" err="1">
                <a:effectLst/>
                <a:latin typeface="Times New Roman" panose="02020603050405020304" pitchFamily="18" charset="0"/>
                <a:cs typeface="Arial" panose="020B0604020202020204" pitchFamily="34" charset="0"/>
                <a:sym typeface="+mn-ea"/>
              </a:rPr>
              <a:t>liệu</a:t>
            </a:r>
            <a:r>
              <a:rPr lang="vi-VN" sz="2800" dirty="0">
                <a:effectLst/>
                <a:latin typeface="Times New Roman" panose="02020603050405020304" pitchFamily="18" charset="0"/>
                <a:cs typeface="Arial" panose="020B0604020202020204" pitchFamily="34" charset="0"/>
                <a:sym typeface="+mn-ea"/>
              </a:rPr>
              <a:t> </a:t>
            </a:r>
            <a:r>
              <a:rPr lang="vi-VN" sz="2800" dirty="0" err="1">
                <a:effectLst/>
                <a:latin typeface="Times New Roman" panose="02020603050405020304" pitchFamily="18" charset="0"/>
                <a:cs typeface="Arial" panose="020B0604020202020204" pitchFamily="34" charset="0"/>
                <a:sym typeface="+mn-ea"/>
              </a:rPr>
              <a:t>game</a:t>
            </a:r>
            <a:r>
              <a:rPr lang="vi-VN" sz="2800" dirty="0">
                <a:effectLst/>
                <a:latin typeface="Times New Roman" panose="02020603050405020304" pitchFamily="18" charset="0"/>
                <a:cs typeface="Arial" panose="020B0604020202020204" pitchFamily="34" charset="0"/>
                <a:sym typeface="+mn-ea"/>
              </a:rPr>
              <a:t> </a:t>
            </a:r>
            <a:r>
              <a:rPr lang="vi-VN" sz="2800" dirty="0" err="1">
                <a:effectLst/>
                <a:latin typeface="Times New Roman" panose="02020603050405020304" pitchFamily="18" charset="0"/>
                <a:cs typeface="Arial" panose="020B0604020202020204" pitchFamily="34" charset="0"/>
                <a:sym typeface="+mn-ea"/>
              </a:rPr>
              <a:t>đã</a:t>
            </a:r>
            <a:r>
              <a:rPr lang="vi-VN" sz="2800" dirty="0">
                <a:effectLst/>
                <a:latin typeface="Times New Roman" panose="02020603050405020304" pitchFamily="18" charset="0"/>
                <a:cs typeface="Arial" panose="020B0604020202020204" pitchFamily="34" charset="0"/>
                <a:sym typeface="+mn-ea"/>
              </a:rPr>
              <a:t> </a:t>
            </a:r>
            <a:r>
              <a:rPr lang="vi-VN" sz="2800" dirty="0" err="1">
                <a:effectLst/>
                <a:latin typeface="Times New Roman" panose="02020603050405020304" pitchFamily="18" charset="0"/>
                <a:cs typeface="Arial" panose="020B0604020202020204" pitchFamily="34" charset="0"/>
                <a:sym typeface="+mn-ea"/>
              </a:rPr>
              <a:t>chọn</a:t>
            </a:r>
            <a:r>
              <a:rPr lang="vi-VN" sz="2800" dirty="0">
                <a:effectLst/>
                <a:latin typeface="Times New Roman" panose="02020603050405020304" pitchFamily="18" charset="0"/>
                <a:cs typeface="Arial" panose="020B0604020202020204" pitchFamily="34" charset="0"/>
                <a:sym typeface="+mn-ea"/>
              </a:rPr>
              <a:t> </a:t>
            </a:r>
            <a:r>
              <a:rPr lang="vi-VN" sz="2800" dirty="0" err="1">
                <a:effectLst/>
                <a:latin typeface="Times New Roman" panose="02020603050405020304" pitchFamily="18" charset="0"/>
                <a:cs typeface="Arial" panose="020B0604020202020204" pitchFamily="34" charset="0"/>
                <a:sym typeface="+mn-ea"/>
              </a:rPr>
              <a:t>và</a:t>
            </a:r>
            <a:r>
              <a:rPr lang="vi-VN" sz="2800" dirty="0">
                <a:effectLst/>
                <a:latin typeface="Times New Roman" panose="02020603050405020304" pitchFamily="18" charset="0"/>
                <a:cs typeface="Arial" panose="020B0604020202020204" pitchFamily="34" charset="0"/>
                <a:sym typeface="+mn-ea"/>
              </a:rPr>
              <a:t> chơi </a:t>
            </a:r>
            <a:endParaRPr lang="vi-VN" sz="2800" dirty="0">
              <a:effectLst/>
              <a:latin typeface="Calibri" panose="020F0502020204030204" charset="0"/>
              <a:cs typeface="Arial" panose="020B0604020202020204" pitchFamily="34" charset="0"/>
            </a:endParaRPr>
          </a:p>
          <a:p>
            <a:pPr marL="342900" lvl="0" indent="-342900">
              <a:lnSpc>
                <a:spcPct val="107000"/>
              </a:lnSpc>
              <a:spcAft>
                <a:spcPts val="0"/>
              </a:spcAft>
              <a:buFont typeface="Wingdings" panose="05000000000000000000" pitchFamily="2" charset="2"/>
              <a:buChar char=""/>
            </a:pPr>
            <a:r>
              <a:rPr lang="vi-VN" sz="2800" dirty="0" err="1">
                <a:effectLst/>
                <a:latin typeface="Times New Roman" panose="02020603050405020304" pitchFamily="18" charset="0"/>
                <a:cs typeface="Arial" panose="020B0604020202020204" pitchFamily="34" charset="0"/>
                <a:sym typeface="+mn-ea"/>
              </a:rPr>
              <a:t>Clear</a:t>
            </a:r>
            <a:r>
              <a:rPr lang="vi-VN" sz="2800" dirty="0">
                <a:effectLst/>
                <a:latin typeface="Times New Roman" panose="02020603050405020304" pitchFamily="18" charset="0"/>
                <a:cs typeface="Arial" panose="020B0604020202020204" pitchFamily="34" charset="0"/>
                <a:sym typeface="+mn-ea"/>
              </a:rPr>
              <a:t> </a:t>
            </a:r>
            <a:r>
              <a:rPr lang="vi-VN" sz="2800" dirty="0" err="1">
                <a:effectLst/>
                <a:latin typeface="Times New Roman" panose="02020603050405020304" pitchFamily="18" charset="0"/>
                <a:cs typeface="Arial" panose="020B0604020202020204" pitchFamily="34" charset="0"/>
                <a:sym typeface="+mn-ea"/>
              </a:rPr>
              <a:t>Data</a:t>
            </a:r>
            <a:r>
              <a:rPr lang="vi-VN" sz="2800" dirty="0">
                <a:effectLst/>
                <a:latin typeface="Times New Roman" panose="02020603050405020304" pitchFamily="18" charset="0"/>
                <a:cs typeface="Arial" panose="020B0604020202020204" pitchFamily="34" charset="0"/>
                <a:sym typeface="+mn-ea"/>
              </a:rPr>
              <a:t>: </a:t>
            </a:r>
            <a:r>
              <a:rPr lang="vi-VN" sz="2800" dirty="0" err="1">
                <a:effectLst/>
                <a:latin typeface="Times New Roman" panose="02020603050405020304" pitchFamily="18" charset="0"/>
                <a:cs typeface="Arial" panose="020B0604020202020204" pitchFamily="34" charset="0"/>
                <a:sym typeface="+mn-ea"/>
              </a:rPr>
              <a:t>Xóa</a:t>
            </a:r>
            <a:r>
              <a:rPr lang="vi-VN" sz="2800" dirty="0">
                <a:effectLst/>
                <a:latin typeface="Times New Roman" panose="02020603050405020304" pitchFamily="18" charset="0"/>
                <a:cs typeface="Arial" panose="020B0604020202020204" pitchFamily="34" charset="0"/>
                <a:sym typeface="+mn-ea"/>
              </a:rPr>
              <a:t> </a:t>
            </a:r>
            <a:r>
              <a:rPr lang="vi-VN" sz="2800" dirty="0" err="1">
                <a:effectLst/>
                <a:latin typeface="Times New Roman" panose="02020603050405020304" pitchFamily="18" charset="0"/>
                <a:cs typeface="Arial" panose="020B0604020202020204" pitchFamily="34" charset="0"/>
                <a:sym typeface="+mn-ea"/>
              </a:rPr>
              <a:t>các</a:t>
            </a:r>
            <a:r>
              <a:rPr lang="vi-VN" sz="2800" dirty="0">
                <a:effectLst/>
                <a:latin typeface="Times New Roman" panose="02020603050405020304" pitchFamily="18" charset="0"/>
                <a:cs typeface="Arial" panose="020B0604020202020204" pitchFamily="34" charset="0"/>
                <a:sym typeface="+mn-ea"/>
              </a:rPr>
              <a:t> </a:t>
            </a:r>
            <a:r>
              <a:rPr lang="vi-VN" sz="2800" dirty="0" err="1">
                <a:effectLst/>
                <a:latin typeface="Times New Roman" panose="02020603050405020304" pitchFamily="18" charset="0"/>
                <a:cs typeface="Arial" panose="020B0604020202020204" pitchFamily="34" charset="0"/>
                <a:sym typeface="+mn-ea"/>
              </a:rPr>
              <a:t>tập</a:t>
            </a:r>
            <a:r>
              <a:rPr lang="vi-VN" sz="2800" dirty="0">
                <a:effectLst/>
                <a:latin typeface="Times New Roman" panose="02020603050405020304" pitchFamily="18" charset="0"/>
                <a:cs typeface="Arial" panose="020B0604020202020204" pitchFamily="34" charset="0"/>
                <a:sym typeface="+mn-ea"/>
              </a:rPr>
              <a:t> tin </a:t>
            </a:r>
            <a:r>
              <a:rPr lang="vi-VN" sz="2800" dirty="0" err="1">
                <a:effectLst/>
                <a:latin typeface="Times New Roman" panose="02020603050405020304" pitchFamily="18" charset="0"/>
                <a:cs typeface="Arial" panose="020B0604020202020204" pitchFamily="34" charset="0"/>
                <a:sym typeface="+mn-ea"/>
              </a:rPr>
              <a:t>game</a:t>
            </a:r>
            <a:r>
              <a:rPr lang="vi-VN" sz="2800" dirty="0">
                <a:effectLst/>
                <a:latin typeface="Times New Roman" panose="02020603050405020304" pitchFamily="18" charset="0"/>
                <a:cs typeface="Arial" panose="020B0604020202020204" pitchFamily="34" charset="0"/>
                <a:sym typeface="+mn-ea"/>
              </a:rPr>
              <a:t> </a:t>
            </a:r>
            <a:r>
              <a:rPr lang="vi-VN" sz="2800" dirty="0" err="1">
                <a:effectLst/>
                <a:latin typeface="Times New Roman" panose="02020603050405020304" pitchFamily="18" charset="0"/>
                <a:cs typeface="Arial" panose="020B0604020202020204" pitchFamily="34" charset="0"/>
                <a:sym typeface="+mn-ea"/>
              </a:rPr>
              <a:t>đã</a:t>
            </a:r>
            <a:r>
              <a:rPr lang="vi-VN" sz="2800" dirty="0">
                <a:effectLst/>
                <a:latin typeface="Times New Roman" panose="02020603050405020304" pitchFamily="18" charset="0"/>
                <a:cs typeface="Arial" panose="020B0604020202020204" pitchFamily="34" charset="0"/>
                <a:sym typeface="+mn-ea"/>
              </a:rPr>
              <a:t> lưu </a:t>
            </a:r>
            <a:r>
              <a:rPr lang="vi-VN" sz="2800" dirty="0" err="1">
                <a:effectLst/>
                <a:latin typeface="Times New Roman" panose="02020603050405020304" pitchFamily="18" charset="0"/>
                <a:cs typeface="Arial" panose="020B0604020202020204" pitchFamily="34" charset="0"/>
                <a:sym typeface="+mn-ea"/>
              </a:rPr>
              <a:t>trước</a:t>
            </a:r>
            <a:r>
              <a:rPr lang="vi-VN" sz="2800" dirty="0">
                <a:effectLst/>
                <a:latin typeface="Times New Roman" panose="02020603050405020304" pitchFamily="18" charset="0"/>
                <a:cs typeface="Arial" panose="020B0604020202020204" pitchFamily="34" charset="0"/>
                <a:sym typeface="+mn-ea"/>
              </a:rPr>
              <a:t> </a:t>
            </a:r>
            <a:r>
              <a:rPr lang="vi-VN" sz="2800" dirty="0" err="1">
                <a:effectLst/>
                <a:latin typeface="Times New Roman" panose="02020603050405020304" pitchFamily="18" charset="0"/>
                <a:cs typeface="Arial" panose="020B0604020202020204" pitchFamily="34" charset="0"/>
                <a:sym typeface="+mn-ea"/>
              </a:rPr>
              <a:t>đó</a:t>
            </a:r>
            <a:r>
              <a:rPr lang="vi-VN" sz="2800" dirty="0">
                <a:effectLst/>
                <a:latin typeface="Times New Roman" panose="02020603050405020304" pitchFamily="18" charset="0"/>
                <a:cs typeface="Arial" panose="020B0604020202020204" pitchFamily="34" charset="0"/>
                <a:sym typeface="+mn-ea"/>
              </a:rPr>
              <a:t>.</a:t>
            </a:r>
            <a:endParaRPr lang="vi-VN" sz="2800" dirty="0">
              <a:effectLst/>
              <a:latin typeface="Calibri" panose="020F0502020204030204" charset="0"/>
              <a:cs typeface="Arial" panose="020B0604020202020204" pitchFamily="34" charset="0"/>
            </a:endParaRPr>
          </a:p>
          <a:p>
            <a:pPr marL="342900" lvl="0" indent="-342900">
              <a:lnSpc>
                <a:spcPct val="107000"/>
              </a:lnSpc>
              <a:spcAft>
                <a:spcPts val="0"/>
              </a:spcAft>
              <a:buFont typeface="Wingdings" panose="05000000000000000000" pitchFamily="2" charset="2"/>
              <a:buChar char=""/>
            </a:pPr>
            <a:r>
              <a:rPr lang="vi-VN" sz="2800" dirty="0" err="1">
                <a:effectLst/>
                <a:latin typeface="Times New Roman" panose="02020603050405020304" pitchFamily="18" charset="0"/>
                <a:cs typeface="Arial" panose="020B0604020202020204" pitchFamily="34" charset="0"/>
                <a:sym typeface="+mn-ea"/>
              </a:rPr>
              <a:t>Menu</a:t>
            </a:r>
            <a:r>
              <a:rPr lang="vi-VN" sz="2800" dirty="0">
                <a:effectLst/>
                <a:latin typeface="Times New Roman" panose="02020603050405020304" pitchFamily="18" charset="0"/>
                <a:cs typeface="Arial" panose="020B0604020202020204" pitchFamily="34" charset="0"/>
                <a:sym typeface="+mn-ea"/>
              </a:rPr>
              <a:t>: Quay </a:t>
            </a:r>
            <a:r>
              <a:rPr lang="vi-VN" sz="2800" dirty="0" err="1">
                <a:effectLst/>
                <a:latin typeface="Times New Roman" panose="02020603050405020304" pitchFamily="18" charset="0"/>
                <a:cs typeface="Arial" panose="020B0604020202020204" pitchFamily="34" charset="0"/>
                <a:sym typeface="+mn-ea"/>
              </a:rPr>
              <a:t>lại</a:t>
            </a:r>
            <a:r>
              <a:rPr lang="vi-VN" sz="2800" dirty="0">
                <a:effectLst/>
                <a:latin typeface="Times New Roman" panose="02020603050405020304" pitchFamily="18" charset="0"/>
                <a:cs typeface="Arial" panose="020B0604020202020204" pitchFamily="34" charset="0"/>
                <a:sym typeface="+mn-ea"/>
              </a:rPr>
              <a:t> </a:t>
            </a:r>
            <a:r>
              <a:rPr lang="vi-VN" sz="2800" dirty="0" err="1">
                <a:effectLst/>
                <a:latin typeface="Times New Roman" panose="02020603050405020304" pitchFamily="18" charset="0"/>
                <a:cs typeface="Arial" panose="020B0604020202020204" pitchFamily="34" charset="0"/>
                <a:sym typeface="+mn-ea"/>
              </a:rPr>
              <a:t>màn</a:t>
            </a:r>
            <a:r>
              <a:rPr lang="vi-VN" sz="2800" dirty="0">
                <a:effectLst/>
                <a:latin typeface="Times New Roman" panose="02020603050405020304" pitchFamily="18" charset="0"/>
                <a:cs typeface="Arial" panose="020B0604020202020204" pitchFamily="34" charset="0"/>
                <a:sym typeface="+mn-ea"/>
              </a:rPr>
              <a:t> </a:t>
            </a:r>
            <a:r>
              <a:rPr lang="vi-VN" sz="2800" dirty="0" err="1">
                <a:effectLst/>
                <a:latin typeface="Times New Roman" panose="02020603050405020304" pitchFamily="18" charset="0"/>
                <a:cs typeface="Arial" panose="020B0604020202020204" pitchFamily="34" charset="0"/>
                <a:sym typeface="+mn-ea"/>
              </a:rPr>
              <a:t>hình</a:t>
            </a:r>
            <a:r>
              <a:rPr lang="vi-VN" sz="2800" dirty="0">
                <a:effectLst/>
                <a:latin typeface="Times New Roman" panose="02020603050405020304" pitchFamily="18" charset="0"/>
                <a:cs typeface="Arial" panose="020B0604020202020204" pitchFamily="34" charset="0"/>
                <a:sym typeface="+mn-ea"/>
              </a:rPr>
              <a:t> ban </a:t>
            </a:r>
            <a:r>
              <a:rPr lang="vi-VN" sz="2800" dirty="0" err="1">
                <a:effectLst/>
                <a:latin typeface="Times New Roman" panose="02020603050405020304" pitchFamily="18" charset="0"/>
                <a:cs typeface="Arial" panose="020B0604020202020204" pitchFamily="34" charset="0"/>
                <a:sym typeface="+mn-ea"/>
              </a:rPr>
              <a:t>đầu</a:t>
            </a:r>
            <a:r>
              <a:rPr lang="vi-VN" sz="2800" dirty="0">
                <a:effectLst/>
                <a:latin typeface="Times New Roman" panose="02020603050405020304" pitchFamily="18" charset="0"/>
                <a:cs typeface="Arial" panose="020B0604020202020204" pitchFamily="34" charset="0"/>
                <a:sym typeface="+mn-ea"/>
              </a:rPr>
              <a:t>.</a:t>
            </a:r>
            <a:endParaRPr lang="vi-VN" sz="2800" dirty="0">
              <a:effectLst/>
              <a:latin typeface="Calibri" panose="020F0502020204030204" charset="0"/>
              <a:cs typeface="Arial" panose="020B0604020202020204" pitchFamily="34" charset="0"/>
            </a:endParaRPr>
          </a:p>
          <a:p>
            <a:pPr marL="342900" lvl="0" indent="-342900">
              <a:lnSpc>
                <a:spcPct val="107000"/>
              </a:lnSpc>
              <a:spcAft>
                <a:spcPts val="0"/>
              </a:spcAft>
              <a:buFont typeface="Wingdings" panose="05000000000000000000" pitchFamily="2" charset="2"/>
              <a:buChar char=""/>
            </a:pPr>
            <a:r>
              <a:rPr lang="vi-VN" sz="2800" dirty="0" err="1">
                <a:effectLst/>
                <a:latin typeface="Times New Roman" panose="02020603050405020304" pitchFamily="18" charset="0"/>
                <a:cs typeface="Arial" panose="020B0604020202020204" pitchFamily="34" charset="0"/>
                <a:sym typeface="+mn-ea"/>
              </a:rPr>
              <a:t>Rule</a:t>
            </a:r>
            <a:r>
              <a:rPr lang="vi-VN" sz="2800" dirty="0">
                <a:effectLst/>
                <a:latin typeface="Times New Roman" panose="02020603050405020304" pitchFamily="18" charset="0"/>
                <a:cs typeface="Arial" panose="020B0604020202020204" pitchFamily="34" charset="0"/>
                <a:sym typeface="+mn-ea"/>
              </a:rPr>
              <a:t>: </a:t>
            </a:r>
            <a:r>
              <a:rPr lang="vi-VN" sz="2800" dirty="0" err="1">
                <a:effectLst/>
                <a:latin typeface="Times New Roman" panose="02020603050405020304" pitchFamily="18" charset="0"/>
                <a:cs typeface="Arial" panose="020B0604020202020204" pitchFamily="34" charset="0"/>
                <a:sym typeface="+mn-ea"/>
              </a:rPr>
              <a:t>Giới</a:t>
            </a:r>
            <a:r>
              <a:rPr lang="vi-VN" sz="2800" dirty="0">
                <a:effectLst/>
                <a:latin typeface="Times New Roman" panose="02020603050405020304" pitchFamily="18" charset="0"/>
                <a:cs typeface="Arial" panose="020B0604020202020204" pitchFamily="34" charset="0"/>
                <a:sym typeface="+mn-ea"/>
              </a:rPr>
              <a:t> </a:t>
            </a:r>
            <a:r>
              <a:rPr lang="vi-VN" sz="2800" dirty="0" err="1">
                <a:effectLst/>
                <a:latin typeface="Times New Roman" panose="02020603050405020304" pitchFamily="18" charset="0"/>
                <a:cs typeface="Arial" panose="020B0604020202020204" pitchFamily="34" charset="0"/>
                <a:sym typeface="+mn-ea"/>
              </a:rPr>
              <a:t>thiệu</a:t>
            </a:r>
            <a:r>
              <a:rPr lang="vi-VN" sz="2800" dirty="0">
                <a:effectLst/>
                <a:latin typeface="Times New Roman" panose="02020603050405020304" pitchFamily="18" charset="0"/>
                <a:cs typeface="Arial" panose="020B0604020202020204" pitchFamily="34" charset="0"/>
                <a:sym typeface="+mn-ea"/>
              </a:rPr>
              <a:t> </a:t>
            </a:r>
            <a:r>
              <a:rPr lang="vi-VN" sz="2800" dirty="0" err="1">
                <a:effectLst/>
                <a:latin typeface="Times New Roman" panose="02020603050405020304" pitchFamily="18" charset="0"/>
                <a:cs typeface="Arial" panose="020B0604020202020204" pitchFamily="34" charset="0"/>
                <a:sym typeface="+mn-ea"/>
              </a:rPr>
              <a:t>luật</a:t>
            </a:r>
            <a:r>
              <a:rPr lang="vi-VN" sz="2800" dirty="0">
                <a:effectLst/>
                <a:latin typeface="Times New Roman" panose="02020603050405020304" pitchFamily="18" charset="0"/>
                <a:cs typeface="Arial" panose="020B0604020202020204" pitchFamily="34" charset="0"/>
                <a:sym typeface="+mn-ea"/>
              </a:rPr>
              <a:t> chơi </a:t>
            </a:r>
            <a:r>
              <a:rPr lang="vi-VN" sz="2800" dirty="0" err="1">
                <a:effectLst/>
                <a:latin typeface="Times New Roman" panose="02020603050405020304" pitchFamily="18" charset="0"/>
                <a:cs typeface="Arial" panose="020B0604020202020204" pitchFamily="34" charset="0"/>
                <a:sym typeface="+mn-ea"/>
              </a:rPr>
              <a:t>và</a:t>
            </a:r>
            <a:r>
              <a:rPr lang="vi-VN" sz="2800" dirty="0">
                <a:effectLst/>
                <a:latin typeface="Times New Roman" panose="02020603050405020304" pitchFamily="18" charset="0"/>
                <a:cs typeface="Arial" panose="020B0604020202020204" pitchFamily="34" charset="0"/>
                <a:sym typeface="+mn-ea"/>
              </a:rPr>
              <a:t> </a:t>
            </a:r>
            <a:r>
              <a:rPr lang="vi-VN" sz="2800" dirty="0" err="1">
                <a:effectLst/>
                <a:latin typeface="Times New Roman" panose="02020603050405020304" pitchFamily="18" charset="0"/>
                <a:cs typeface="Arial" panose="020B0604020202020204" pitchFamily="34" charset="0"/>
                <a:sym typeface="+mn-ea"/>
              </a:rPr>
              <a:t>cách</a:t>
            </a:r>
            <a:r>
              <a:rPr lang="vi-VN" sz="2800" dirty="0">
                <a:effectLst/>
                <a:latin typeface="Times New Roman" panose="02020603050405020304" pitchFamily="18" charset="0"/>
                <a:cs typeface="Arial" panose="020B0604020202020204" pitchFamily="34" charset="0"/>
                <a:sym typeface="+mn-ea"/>
              </a:rPr>
              <a:t> chơi.</a:t>
            </a:r>
            <a:endParaRPr lang="vi-VN" sz="2800" dirty="0">
              <a:effectLst/>
              <a:latin typeface="Calibri" panose="020F0502020204030204" charset="0"/>
              <a:cs typeface="Arial" panose="020B0604020202020204" pitchFamily="34" charset="0"/>
            </a:endParaRPr>
          </a:p>
          <a:p>
            <a:pPr marL="342900" lvl="0" indent="-342900">
              <a:lnSpc>
                <a:spcPct val="107000"/>
              </a:lnSpc>
              <a:spcAft>
                <a:spcPts val="0"/>
              </a:spcAft>
              <a:buFont typeface="Wingdings" panose="05000000000000000000" pitchFamily="2" charset="2"/>
              <a:buChar char=""/>
            </a:pPr>
            <a:r>
              <a:rPr lang="vi-VN" sz="2800" dirty="0" err="1">
                <a:effectLst/>
                <a:latin typeface="Times New Roman" panose="02020603050405020304" pitchFamily="18" charset="0"/>
                <a:cs typeface="Arial" panose="020B0604020202020204" pitchFamily="34" charset="0"/>
                <a:sym typeface="+mn-ea"/>
              </a:rPr>
              <a:t>About</a:t>
            </a:r>
            <a:r>
              <a:rPr lang="vi-VN" sz="2800" dirty="0">
                <a:effectLst/>
                <a:latin typeface="Times New Roman" panose="02020603050405020304" pitchFamily="18" charset="0"/>
                <a:cs typeface="Arial" panose="020B0604020202020204" pitchFamily="34" charset="0"/>
                <a:sym typeface="+mn-ea"/>
              </a:rPr>
              <a:t>: </a:t>
            </a:r>
            <a:r>
              <a:rPr lang="vi-VN" sz="2800" dirty="0" err="1">
                <a:effectLst/>
                <a:latin typeface="Times New Roman" panose="02020603050405020304" pitchFamily="18" charset="0"/>
                <a:cs typeface="Arial" panose="020B0604020202020204" pitchFamily="34" charset="0"/>
                <a:sym typeface="+mn-ea"/>
              </a:rPr>
              <a:t>Giới</a:t>
            </a:r>
            <a:r>
              <a:rPr lang="vi-VN" sz="2800" dirty="0">
                <a:effectLst/>
                <a:latin typeface="Times New Roman" panose="02020603050405020304" pitchFamily="18" charset="0"/>
                <a:cs typeface="Arial" panose="020B0604020202020204" pitchFamily="34" charset="0"/>
                <a:sym typeface="+mn-ea"/>
              </a:rPr>
              <a:t> </a:t>
            </a:r>
            <a:r>
              <a:rPr lang="vi-VN" sz="2800" dirty="0" err="1">
                <a:effectLst/>
                <a:latin typeface="Times New Roman" panose="02020603050405020304" pitchFamily="18" charset="0"/>
                <a:cs typeface="Arial" panose="020B0604020202020204" pitchFamily="34" charset="0"/>
                <a:sym typeface="+mn-ea"/>
              </a:rPr>
              <a:t>thiệu</a:t>
            </a:r>
            <a:r>
              <a:rPr lang="vi-VN" sz="2800" dirty="0">
                <a:effectLst/>
                <a:latin typeface="Times New Roman" panose="02020603050405020304" pitchFamily="18" charset="0"/>
                <a:cs typeface="Arial" panose="020B0604020202020204" pitchFamily="34" charset="0"/>
                <a:sym typeface="+mn-ea"/>
              </a:rPr>
              <a:t> thông tin </a:t>
            </a:r>
            <a:r>
              <a:rPr lang="vi-VN" sz="2800" dirty="0" err="1">
                <a:effectLst/>
                <a:latin typeface="Times New Roman" panose="02020603050405020304" pitchFamily="18" charset="0"/>
                <a:cs typeface="Arial" panose="020B0604020202020204" pitchFamily="34" charset="0"/>
                <a:sym typeface="+mn-ea"/>
              </a:rPr>
              <a:t>về</a:t>
            </a:r>
            <a:r>
              <a:rPr lang="vi-VN" sz="2800" dirty="0">
                <a:effectLst/>
                <a:latin typeface="Times New Roman" panose="02020603050405020304" pitchFamily="18" charset="0"/>
                <a:cs typeface="Arial" panose="020B0604020202020204" pitchFamily="34" charset="0"/>
                <a:sym typeface="+mn-ea"/>
              </a:rPr>
              <a:t> </a:t>
            </a:r>
            <a:r>
              <a:rPr lang="vi-VN" sz="2800" dirty="0" err="1">
                <a:effectLst/>
                <a:latin typeface="Times New Roman" panose="02020603050405020304" pitchFamily="18" charset="0"/>
                <a:cs typeface="Arial" panose="020B0604020202020204" pitchFamily="34" charset="0"/>
                <a:sym typeface="+mn-ea"/>
              </a:rPr>
              <a:t>đồ</a:t>
            </a:r>
            <a:r>
              <a:rPr lang="vi-VN" sz="2800" dirty="0">
                <a:effectLst/>
                <a:latin typeface="Times New Roman" panose="02020603050405020304" pitchFamily="18" charset="0"/>
                <a:cs typeface="Arial" panose="020B0604020202020204" pitchFamily="34" charset="0"/>
                <a:sym typeface="+mn-ea"/>
              </a:rPr>
              <a:t> </a:t>
            </a:r>
            <a:r>
              <a:rPr lang="vi-VN" sz="2800" dirty="0" err="1">
                <a:effectLst/>
                <a:latin typeface="Times New Roman" panose="02020603050405020304" pitchFamily="18" charset="0"/>
                <a:cs typeface="Arial" panose="020B0604020202020204" pitchFamily="34" charset="0"/>
                <a:sym typeface="+mn-ea"/>
              </a:rPr>
              <a:t>án</a:t>
            </a:r>
            <a:endParaRPr lang="vi-VN" sz="2800" dirty="0">
              <a:effectLst/>
              <a:latin typeface="Calibri" panose="020F0502020204030204" charset="0"/>
              <a:cs typeface="Arial" panose="020B0604020202020204" pitchFamily="34" charset="0"/>
            </a:endParaRPr>
          </a:p>
          <a:p>
            <a:pPr marL="342900" lvl="0" indent="-342900">
              <a:lnSpc>
                <a:spcPct val="107000"/>
              </a:lnSpc>
              <a:spcAft>
                <a:spcPts val="0"/>
              </a:spcAft>
              <a:buFont typeface="Wingdings" panose="05000000000000000000" pitchFamily="2" charset="2"/>
              <a:buChar char=""/>
            </a:pPr>
            <a:r>
              <a:rPr lang="vi-VN" sz="2800" dirty="0" err="1">
                <a:effectLst/>
                <a:latin typeface="Times New Roman" panose="02020603050405020304" pitchFamily="18" charset="0"/>
                <a:cs typeface="Arial" panose="020B0604020202020204" pitchFamily="34" charset="0"/>
                <a:sym typeface="+mn-ea"/>
              </a:rPr>
              <a:t>Quit</a:t>
            </a:r>
            <a:r>
              <a:rPr lang="vi-VN" sz="2800" dirty="0">
                <a:effectLst/>
                <a:latin typeface="Times New Roman" panose="02020603050405020304" pitchFamily="18" charset="0"/>
                <a:cs typeface="Arial" panose="020B0604020202020204" pitchFamily="34" charset="0"/>
                <a:sym typeface="+mn-ea"/>
              </a:rPr>
              <a:t> </a:t>
            </a:r>
            <a:r>
              <a:rPr lang="vi-VN" sz="2800" dirty="0" err="1">
                <a:effectLst/>
                <a:latin typeface="Times New Roman" panose="02020603050405020304" pitchFamily="18" charset="0"/>
                <a:cs typeface="Arial" panose="020B0604020202020204" pitchFamily="34" charset="0"/>
                <a:sym typeface="+mn-ea"/>
              </a:rPr>
              <a:t>game</a:t>
            </a:r>
            <a:r>
              <a:rPr lang="vi-VN" sz="2800" dirty="0">
                <a:effectLst/>
                <a:latin typeface="Times New Roman" panose="02020603050405020304" pitchFamily="18" charset="0"/>
                <a:cs typeface="Arial" panose="020B0604020202020204" pitchFamily="34" charset="0"/>
                <a:sym typeface="+mn-ea"/>
              </a:rPr>
              <a:t>: </a:t>
            </a:r>
            <a:r>
              <a:rPr lang="vi-VN" sz="2800" dirty="0" err="1">
                <a:effectLst/>
                <a:latin typeface="Times New Roman" panose="02020603050405020304" pitchFamily="18" charset="0"/>
                <a:cs typeface="Arial" panose="020B0604020202020204" pitchFamily="34" charset="0"/>
                <a:sym typeface="+mn-ea"/>
              </a:rPr>
              <a:t>Thoát</a:t>
            </a:r>
            <a:r>
              <a:rPr lang="vi-VN" sz="2800" dirty="0">
                <a:effectLst/>
                <a:latin typeface="Times New Roman" panose="02020603050405020304" pitchFamily="18" charset="0"/>
                <a:cs typeface="Arial" panose="020B0604020202020204" pitchFamily="34" charset="0"/>
                <a:sym typeface="+mn-ea"/>
              </a:rPr>
              <a:t> </a:t>
            </a:r>
            <a:r>
              <a:rPr lang="vi-VN" sz="2800" dirty="0" err="1">
                <a:effectLst/>
                <a:latin typeface="Times New Roman" panose="02020603050405020304" pitchFamily="18" charset="0"/>
                <a:cs typeface="Arial" panose="020B0604020202020204" pitchFamily="34" charset="0"/>
                <a:sym typeface="+mn-ea"/>
              </a:rPr>
              <a:t>khỏi</a:t>
            </a:r>
            <a:r>
              <a:rPr lang="vi-VN" sz="2800" dirty="0">
                <a:effectLst/>
                <a:latin typeface="Times New Roman" panose="02020603050405020304" pitchFamily="18" charset="0"/>
                <a:cs typeface="Arial" panose="020B0604020202020204" pitchFamily="34" charset="0"/>
                <a:sym typeface="+mn-ea"/>
              </a:rPr>
              <a:t> </a:t>
            </a:r>
            <a:r>
              <a:rPr lang="vi-VN" sz="2800" dirty="0" err="1">
                <a:effectLst/>
                <a:latin typeface="Times New Roman" panose="02020603050405020304" pitchFamily="18" charset="0"/>
                <a:cs typeface="Arial" panose="020B0604020202020204" pitchFamily="34" charset="0"/>
                <a:sym typeface="+mn-ea"/>
              </a:rPr>
              <a:t>trò</a:t>
            </a:r>
            <a:r>
              <a:rPr lang="vi-VN" sz="2800" dirty="0">
                <a:effectLst/>
                <a:latin typeface="Times New Roman" panose="02020603050405020304" pitchFamily="18" charset="0"/>
                <a:cs typeface="Arial" panose="020B0604020202020204" pitchFamily="34" charset="0"/>
                <a:sym typeface="+mn-ea"/>
              </a:rPr>
              <a:t> chơi.</a:t>
            </a:r>
            <a:endParaRPr lang="vi-VN" sz="2800" dirty="0">
              <a:effectLst/>
              <a:latin typeface="Calibri" panose="020F0502020204030204" charset="0"/>
              <a:cs typeface="Arial" panose="020B0604020202020204" pitchFamily="34" charset="0"/>
            </a:endParaRPr>
          </a:p>
          <a:p>
            <a:pPr marL="0" indent="0">
              <a:buNone/>
            </a:pPr>
            <a:endParaRPr lang="en-US"/>
          </a:p>
        </p:txBody>
      </p:sp>
      <p:pic>
        <p:nvPicPr>
          <p:cNvPr id="5" name="Content Placeholder 4"/>
          <p:cNvPicPr>
            <a:picLocks noGrp="1" noChangeAspect="1"/>
          </p:cNvPicPr>
          <p:nvPr>
            <p:ph sz="half" idx="2"/>
          </p:nvPr>
        </p:nvPicPr>
        <p:blipFill>
          <a:blip r:embed="rId2"/>
          <a:stretch>
            <a:fillRect/>
          </a:stretch>
        </p:blipFill>
        <p:spPr>
          <a:xfrm>
            <a:off x="4542530" y="1161415"/>
            <a:ext cx="2792730" cy="1811020"/>
          </a:xfrm>
          <a:prstGeom prst="rect">
            <a:avLst/>
          </a:prstGeom>
        </p:spPr>
      </p:pic>
      <p:pic>
        <p:nvPicPr>
          <p:cNvPr id="7" name="Picture 6"/>
          <p:cNvPicPr>
            <a:picLocks noChangeAspect="1"/>
          </p:cNvPicPr>
          <p:nvPr/>
        </p:nvPicPr>
        <p:blipFill>
          <a:blip r:embed="rId3"/>
          <a:stretch>
            <a:fillRect/>
          </a:stretch>
        </p:blipFill>
        <p:spPr>
          <a:xfrm>
            <a:off x="4542530" y="3074540"/>
            <a:ext cx="2793365" cy="1840865"/>
          </a:xfrm>
          <a:prstGeom prst="rect">
            <a:avLst/>
          </a:prstGeom>
        </p:spPr>
      </p:pic>
      <p:sp>
        <p:nvSpPr>
          <p:cNvPr id="2" name="Chỗ dành sẵn cho Số hiệu Bản chiếu 1">
            <a:extLst>
              <a:ext uri="{FF2B5EF4-FFF2-40B4-BE49-F238E27FC236}">
                <a16:creationId xmlns:a16="http://schemas.microsoft.com/office/drawing/2014/main" id="{4F1DF5DB-80F1-4FA7-9886-7903C1D8A8A8}"/>
              </a:ext>
            </a:extLst>
          </p:cNvPr>
          <p:cNvSpPr>
            <a:spLocks noGrp="1"/>
          </p:cNvSpPr>
          <p:nvPr>
            <p:ph type="sldNum" sz="quarter" idx="12"/>
          </p:nvPr>
        </p:nvSpPr>
        <p:spPr/>
        <p:txBody>
          <a:bodyPr/>
          <a:lstStyle/>
          <a:p>
            <a:fld id="{B82CCC60-E8CD-4174-8B1A-7DF615B22EEF}" type="slidenum">
              <a:rPr lang="en-US" smtClean="0"/>
              <a:t>16</a:t>
            </a:fld>
            <a:endParaRPr 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429895" y="455295"/>
            <a:ext cx="8284845" cy="521970"/>
          </a:xfrm>
          <a:prstGeom prst="rect">
            <a:avLst/>
          </a:prstGeom>
          <a:noFill/>
        </p:spPr>
        <p:txBody>
          <a:bodyPr wrap="square" rtlCol="0">
            <a:spAutoFit/>
          </a:bodyPr>
          <a:lstStyle/>
          <a:p>
            <a:r>
              <a:rPr lang="en-US" sz="2800" b="1">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3.CÔNG CỤ HỖ TRỢ VÀ TÀI LIỆU THAM KHẢO</a:t>
            </a:r>
          </a:p>
        </p:txBody>
      </p:sp>
      <p:sp>
        <p:nvSpPr>
          <p:cNvPr id="3" name="Text Box 2"/>
          <p:cNvSpPr txBox="1"/>
          <p:nvPr/>
        </p:nvSpPr>
        <p:spPr>
          <a:xfrm>
            <a:off x="429895" y="1099185"/>
            <a:ext cx="8180705" cy="3200876"/>
          </a:xfrm>
          <a:prstGeom prst="rect">
            <a:avLst/>
          </a:prstGeom>
          <a:noFill/>
        </p:spPr>
        <p:txBody>
          <a:bodyPr wrap="square" rtlCol="0">
            <a:spAutoFit/>
          </a:bodyPr>
          <a:lstStyle/>
          <a:p>
            <a:r>
              <a:rPr lang="en-US" altLang="vi-VN" sz="2000" dirty="0"/>
              <a:t>A</a:t>
            </a:r>
            <a:r>
              <a:rPr lang="vi-VN" altLang="en-US" sz="2000" dirty="0"/>
              <a:t>.Công </a:t>
            </a:r>
            <a:r>
              <a:rPr lang="vi-VN" altLang="en-US" sz="2000" dirty="0" err="1"/>
              <a:t>cụ</a:t>
            </a:r>
            <a:r>
              <a:rPr lang="vi-VN" altLang="en-US" sz="2000" dirty="0"/>
              <a:t> </a:t>
            </a:r>
            <a:r>
              <a:rPr lang="vi-VN" altLang="en-US" sz="2000" dirty="0" err="1"/>
              <a:t>hỗ</a:t>
            </a:r>
            <a:r>
              <a:rPr lang="vi-VN" altLang="en-US" sz="2000" dirty="0"/>
              <a:t> </a:t>
            </a:r>
            <a:r>
              <a:rPr lang="vi-VN" altLang="en-US" sz="2000" dirty="0" err="1"/>
              <a:t>trợ</a:t>
            </a:r>
            <a:endParaRPr lang="vi-VN" altLang="en-US" sz="2000" dirty="0"/>
          </a:p>
          <a:p>
            <a:pPr marL="742950" lvl="1" indent="-285750">
              <a:buFont typeface="Arial" panose="020B0604020202020204" pitchFamily="34" charset="0"/>
              <a:buChar char="•"/>
            </a:pPr>
            <a:r>
              <a:rPr lang="vi-VN" altLang="en-US" dirty="0"/>
              <a:t>Môi </a:t>
            </a:r>
            <a:r>
              <a:rPr lang="vi-VN" altLang="en-US" dirty="0" err="1"/>
              <a:t>trường</a:t>
            </a:r>
            <a:r>
              <a:rPr lang="vi-VN" altLang="en-US" dirty="0"/>
              <a:t> </a:t>
            </a:r>
            <a:r>
              <a:rPr lang="vi-VN" altLang="en-US" dirty="0" err="1"/>
              <a:t>thực</a:t>
            </a:r>
            <a:r>
              <a:rPr lang="vi-VN" altLang="en-US" dirty="0"/>
              <a:t> </a:t>
            </a:r>
            <a:r>
              <a:rPr lang="vi-VN" altLang="en-US" dirty="0" err="1"/>
              <a:t>hiện</a:t>
            </a:r>
            <a:r>
              <a:rPr lang="vi-VN" altLang="en-US" dirty="0"/>
              <a:t>: Microsoft </a:t>
            </a:r>
            <a:r>
              <a:rPr lang="vi-VN" altLang="en-US" dirty="0" err="1"/>
              <a:t>Visual</a:t>
            </a:r>
            <a:r>
              <a:rPr lang="vi-VN" altLang="en-US" dirty="0"/>
              <a:t> </a:t>
            </a:r>
            <a:r>
              <a:rPr lang="vi-VN" altLang="en-US" dirty="0" err="1"/>
              <a:t>Studio</a:t>
            </a:r>
            <a:endParaRPr lang="vi-VN" altLang="en-US" dirty="0"/>
          </a:p>
          <a:p>
            <a:r>
              <a:rPr lang="en-US" altLang="vi-VN" sz="2000" dirty="0"/>
              <a:t>B</a:t>
            </a:r>
            <a:r>
              <a:rPr lang="vi-VN" altLang="en-US" sz="2000" dirty="0"/>
              <a:t>.</a:t>
            </a:r>
            <a:r>
              <a:rPr lang="vi-VN" altLang="en-US" sz="2000" dirty="0" err="1"/>
              <a:t>Tài</a:t>
            </a:r>
            <a:r>
              <a:rPr lang="vi-VN" altLang="en-US" sz="2000" dirty="0"/>
              <a:t> </a:t>
            </a:r>
            <a:r>
              <a:rPr lang="vi-VN" altLang="en-US" sz="2000" dirty="0" err="1"/>
              <a:t>liệu</a:t>
            </a:r>
            <a:r>
              <a:rPr lang="vi-VN" altLang="en-US" sz="2000" dirty="0"/>
              <a:t> tham </a:t>
            </a:r>
            <a:r>
              <a:rPr lang="vi-VN" altLang="en-US" sz="2000" dirty="0" err="1"/>
              <a:t>khảo</a:t>
            </a:r>
            <a:endParaRPr lang="vi-VN" altLang="en-US" sz="2000" dirty="0"/>
          </a:p>
          <a:p>
            <a:pPr marL="742950" lvl="1" indent="-285750">
              <a:buFont typeface="Arial" panose="020B0604020202020204" pitchFamily="34" charset="0"/>
              <a:buChar char="•"/>
            </a:pPr>
            <a:r>
              <a:rPr lang="vi-VN" altLang="en-US" dirty="0" err="1"/>
              <a:t>Tài</a:t>
            </a:r>
            <a:r>
              <a:rPr lang="vi-VN" altLang="en-US" dirty="0"/>
              <a:t> </a:t>
            </a:r>
            <a:r>
              <a:rPr lang="vi-VN" altLang="en-US" dirty="0" err="1"/>
              <a:t>liệu</a:t>
            </a:r>
            <a:r>
              <a:rPr lang="vi-VN" altLang="en-US" dirty="0"/>
              <a:t> </a:t>
            </a:r>
            <a:r>
              <a:rPr lang="vi-VN" altLang="en-US" dirty="0" err="1"/>
              <a:t>hướng</a:t>
            </a:r>
            <a:r>
              <a:rPr lang="vi-VN" altLang="en-US" dirty="0"/>
              <a:t> </a:t>
            </a:r>
            <a:r>
              <a:rPr lang="vi-VN" altLang="en-US" dirty="0" err="1"/>
              <a:t>dẫn</a:t>
            </a:r>
            <a:r>
              <a:rPr lang="vi-VN" altLang="en-US" dirty="0"/>
              <a:t>: </a:t>
            </a:r>
            <a:r>
              <a:rPr lang="en-US" altLang="vi-VN" dirty="0" err="1"/>
              <a:t>hướng</a:t>
            </a:r>
            <a:r>
              <a:rPr lang="en-US" altLang="vi-VN" dirty="0"/>
              <a:t> </a:t>
            </a:r>
            <a:r>
              <a:rPr lang="en-US" altLang="vi-VN" dirty="0" err="1"/>
              <a:t>dẫn</a:t>
            </a:r>
            <a:r>
              <a:rPr lang="en-US" altLang="vi-VN" dirty="0"/>
              <a:t> </a:t>
            </a:r>
            <a:r>
              <a:rPr lang="en-US" altLang="vi-VN" dirty="0" err="1"/>
              <a:t>đồ</a:t>
            </a:r>
            <a:r>
              <a:rPr lang="en-US" altLang="vi-VN" dirty="0"/>
              <a:t> </a:t>
            </a:r>
            <a:r>
              <a:rPr lang="en-US" altLang="vi-VN" dirty="0" err="1"/>
              <a:t>án</a:t>
            </a:r>
            <a:r>
              <a:rPr lang="en-US" altLang="vi-VN" dirty="0"/>
              <a:t> </a:t>
            </a:r>
            <a:r>
              <a:rPr lang="en-US" altLang="vi-VN" dirty="0" err="1"/>
              <a:t>băng</a:t>
            </a:r>
            <a:r>
              <a:rPr lang="en-US" altLang="vi-VN" dirty="0"/>
              <a:t> qua </a:t>
            </a:r>
            <a:r>
              <a:rPr lang="en-US" altLang="vi-VN" dirty="0" err="1"/>
              <a:t>đường</a:t>
            </a:r>
            <a:endParaRPr lang="vi-VN" altLang="en-US" dirty="0"/>
          </a:p>
          <a:p>
            <a:pPr marL="742950" lvl="1" indent="-285750">
              <a:buFont typeface="Arial" panose="020B0604020202020204" pitchFamily="34" charset="0"/>
              <a:buChar char="•"/>
            </a:pPr>
            <a:r>
              <a:rPr lang="vi-VN" altLang="en-US" dirty="0" err="1"/>
              <a:t>Tài</a:t>
            </a:r>
            <a:r>
              <a:rPr lang="vi-VN" altLang="en-US" dirty="0"/>
              <a:t> </a:t>
            </a:r>
            <a:r>
              <a:rPr lang="vi-VN" altLang="en-US" dirty="0" err="1"/>
              <a:t>liệu</a:t>
            </a:r>
            <a:r>
              <a:rPr lang="vi-VN" altLang="en-US" dirty="0"/>
              <a:t> tham </a:t>
            </a:r>
            <a:r>
              <a:rPr lang="vi-VN" altLang="en-US" dirty="0" err="1"/>
              <a:t>khảo</a:t>
            </a:r>
            <a:r>
              <a:rPr lang="vi-VN" altLang="en-US" dirty="0"/>
              <a:t>:</a:t>
            </a:r>
          </a:p>
          <a:p>
            <a:pPr marL="285750" indent="-285750"/>
            <a:endParaRPr lang="vi-VN" altLang="en-US" dirty="0"/>
          </a:p>
          <a:p>
            <a:r>
              <a:rPr lang="vi-VN" altLang="en-US" dirty="0">
                <a:hlinkClick r:id="rId2"/>
              </a:rPr>
              <a:t>https://stackoverflow.com/questions/29574849/how-to-change-text-color-and-console-color-in-codeblocks</a:t>
            </a:r>
            <a:endParaRPr lang="vi-VN" altLang="en-US" dirty="0"/>
          </a:p>
          <a:p>
            <a:r>
              <a:rPr lang="vi-VN" altLang="en-US" dirty="0">
                <a:hlinkClick r:id="rId3"/>
              </a:rPr>
              <a:t>https://tranhanhuy.wordpress.com/2011/07/10/c-ham-mau-dung-cho-vc-6-0-textcolor/</a:t>
            </a:r>
            <a:endParaRPr lang="en-US" altLang="en-US" dirty="0"/>
          </a:p>
          <a:p>
            <a:r>
              <a:rPr lang="vi-VN" altLang="en-US" dirty="0">
                <a:hlinkClick r:id="rId4"/>
              </a:rPr>
              <a:t>https://www.stdio.vn/article/std-thread-trong-c-cQQFs</a:t>
            </a:r>
            <a:endParaRPr lang="vi-VN" altLang="en-US" dirty="0"/>
          </a:p>
        </p:txBody>
      </p:sp>
      <p:sp>
        <p:nvSpPr>
          <p:cNvPr id="4" name="Chỗ dành sẵn cho Số hiệu Bản chiếu 3">
            <a:extLst>
              <a:ext uri="{FF2B5EF4-FFF2-40B4-BE49-F238E27FC236}">
                <a16:creationId xmlns:a16="http://schemas.microsoft.com/office/drawing/2014/main" id="{34118B8B-7B6B-4EC2-9B92-191B1D87F084}"/>
              </a:ext>
            </a:extLst>
          </p:cNvPr>
          <p:cNvSpPr>
            <a:spLocks noGrp="1"/>
          </p:cNvSpPr>
          <p:nvPr>
            <p:ph type="sldNum" sz="quarter" idx="12"/>
          </p:nvPr>
        </p:nvSpPr>
        <p:spPr/>
        <p:txBody>
          <a:bodyPr/>
          <a:lstStyle/>
          <a:p>
            <a:fld id="{B82CCC60-E8CD-4174-8B1A-7DF615B22EEF}" type="slidenum">
              <a:rPr lang="en-US" smtClean="0"/>
              <a:t>17</a:t>
            </a:fld>
            <a:endParaRPr 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Hình ảnh 4">
            <a:extLst>
              <a:ext uri="{FF2B5EF4-FFF2-40B4-BE49-F238E27FC236}">
                <a16:creationId xmlns:a16="http://schemas.microsoft.com/office/drawing/2014/main" id="{2BD1D9B5-85F0-4B00-A0BD-89175D48CF1C}"/>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1009662" y="1083850"/>
            <a:ext cx="7074554" cy="4074995"/>
          </a:xfrm>
          <a:prstGeom prst="rect">
            <a:avLst/>
          </a:prstGeom>
        </p:spPr>
      </p:pic>
      <p:sp>
        <p:nvSpPr>
          <p:cNvPr id="3" name="Text Box 2"/>
          <p:cNvSpPr txBox="1"/>
          <p:nvPr/>
        </p:nvSpPr>
        <p:spPr>
          <a:xfrm>
            <a:off x="395605" y="389255"/>
            <a:ext cx="3838575" cy="629920"/>
          </a:xfrm>
          <a:prstGeom prst="rect">
            <a:avLst/>
          </a:prstGeom>
          <a:noFill/>
        </p:spPr>
        <p:txBody>
          <a:bodyPr wrap="square" rtlCol="0">
            <a:spAutoFit/>
          </a:bodyPr>
          <a:lstStyle/>
          <a:p>
            <a:r>
              <a:rPr lang="en-US" sz="3500" b="1">
                <a:solidFill>
                  <a:srgbClr val="FF0000"/>
                </a:solidFill>
              </a:rPr>
              <a:t>VIDEO DEMO</a:t>
            </a:r>
          </a:p>
        </p:txBody>
      </p:sp>
      <p:pic>
        <p:nvPicPr>
          <p:cNvPr id="2" name="Video demo đồ án">
            <a:hlinkClick r:id="" action="ppaction://media"/>
            <a:extLst>
              <a:ext uri="{FF2B5EF4-FFF2-40B4-BE49-F238E27FC236}">
                <a16:creationId xmlns:a16="http://schemas.microsoft.com/office/drawing/2014/main" id="{0705301C-93B3-40C2-9BC8-991FFF0CC898}"/>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1216607" y="1232159"/>
            <a:ext cx="6710785" cy="3728214"/>
          </a:xfrm>
          <a:prstGeom prst="rect">
            <a:avLst/>
          </a:prstGeom>
        </p:spPr>
      </p:pic>
      <p:sp>
        <p:nvSpPr>
          <p:cNvPr id="6" name="Hộp Văn bản 5">
            <a:extLst>
              <a:ext uri="{FF2B5EF4-FFF2-40B4-BE49-F238E27FC236}">
                <a16:creationId xmlns:a16="http://schemas.microsoft.com/office/drawing/2014/main" id="{80E211CF-8260-439C-A3BD-025D0F511E67}"/>
              </a:ext>
            </a:extLst>
          </p:cNvPr>
          <p:cNvSpPr txBox="1"/>
          <p:nvPr/>
        </p:nvSpPr>
        <p:spPr>
          <a:xfrm>
            <a:off x="107213" y="5143500"/>
            <a:ext cx="8929574" cy="230832"/>
          </a:xfrm>
          <a:prstGeom prst="rect">
            <a:avLst/>
          </a:prstGeom>
          <a:noFill/>
        </p:spPr>
        <p:txBody>
          <a:bodyPr wrap="square" rtlCol="0">
            <a:spAutoFit/>
          </a:bodyPr>
          <a:lstStyle/>
          <a:p>
            <a:r>
              <a:rPr lang="en-US" sz="900">
                <a:hlinkClick r:id="rId6" tooltip="https://superuser.com/questions/333429/how-to-create-a-blurry-background-in-photoshop"/>
              </a:rPr>
              <a:t>Ảnh Này</a:t>
            </a:r>
            <a:r>
              <a:rPr lang="en-US" sz="900"/>
              <a:t> của Tác giả Không xác định được cấp phép theo </a:t>
            </a:r>
            <a:r>
              <a:rPr lang="en-US" sz="900">
                <a:hlinkClick r:id="rId8" tooltip="https://creativecommons.org/licenses/by-sa/3.0/"/>
              </a:rPr>
              <a:t>CC BY-SA</a:t>
            </a:r>
            <a:endParaRPr lang="en-US" sz="900"/>
          </a:p>
        </p:txBody>
      </p:sp>
      <p:sp>
        <p:nvSpPr>
          <p:cNvPr id="7" name="Chỗ dành sẵn cho Số hiệu Bản chiếu 6">
            <a:extLst>
              <a:ext uri="{FF2B5EF4-FFF2-40B4-BE49-F238E27FC236}">
                <a16:creationId xmlns:a16="http://schemas.microsoft.com/office/drawing/2014/main" id="{4DE69DC6-6073-43E1-AE34-8E6E6CB02CD8}"/>
              </a:ext>
            </a:extLst>
          </p:cNvPr>
          <p:cNvSpPr>
            <a:spLocks noGrp="1"/>
          </p:cNvSpPr>
          <p:nvPr>
            <p:ph type="sldNum" sz="quarter" idx="12"/>
          </p:nvPr>
        </p:nvSpPr>
        <p:spPr/>
        <p:txBody>
          <a:bodyPr/>
          <a:lstStyle/>
          <a:p>
            <a:fld id="{B82CCC60-E8CD-4174-8B1A-7DF615B22EEF}" type="slidenum">
              <a:rPr lang="en-US" smtClean="0"/>
              <a:t>18</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381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360680" y="422275"/>
            <a:ext cx="3393440" cy="645160"/>
          </a:xfrm>
          <a:prstGeom prst="rect">
            <a:avLst/>
          </a:prstGeom>
          <a:noFill/>
          <a:extLst>
            <a:ext uri="{909E8E84-426E-40DD-AFC4-6F175D3DCCD1}">
              <a14:hiddenFill xmlns:a14="http://schemas.microsoft.com/office/drawing/2010/main">
                <a:solidFill>
                  <a:srgbClr val="0070C0"/>
                </a:solidFill>
              </a14:hiddenFill>
            </a:ext>
          </a:extLst>
        </p:spPr>
        <p:txBody>
          <a:bodyPr wrap="square" rtlCol="0">
            <a:spAutoFit/>
          </a:bodyPr>
          <a:lstStyle/>
          <a:p>
            <a:pPr algn="l"/>
            <a:r>
              <a:rPr lang="en-US" sz="3600" b="1">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LỜI CẢM ƠN</a:t>
            </a:r>
          </a:p>
        </p:txBody>
      </p:sp>
      <p:sp>
        <p:nvSpPr>
          <p:cNvPr id="15" name="Text Box 14"/>
          <p:cNvSpPr txBox="1"/>
          <p:nvPr/>
        </p:nvSpPr>
        <p:spPr>
          <a:xfrm>
            <a:off x="360680" y="1419225"/>
            <a:ext cx="3394075" cy="398780"/>
          </a:xfrm>
          <a:prstGeom prst="rect">
            <a:avLst/>
          </a:prstGeom>
          <a:noFill/>
        </p:spPr>
        <p:txBody>
          <a:bodyPr wrap="square" rtlCol="0">
            <a:spAutoFit/>
          </a:bodyPr>
          <a:lstStyle/>
          <a:p>
            <a:pPr algn="ctr"/>
            <a:r>
              <a:rPr lang="en-US" sz="2000">
                <a:solidFill>
                  <a:schemeClr val="tx1"/>
                </a:solidFill>
                <a:latin typeface="Times New Roman" panose="02020603050405020304" pitchFamily="18" charset="0"/>
                <a:cs typeface="Times New Roman" panose="02020603050405020304" pitchFamily="18" charset="0"/>
              </a:rPr>
              <a:t>TS.TRƯƠNG TOÀN THỊNH</a:t>
            </a:r>
          </a:p>
        </p:txBody>
      </p:sp>
      <p:sp>
        <p:nvSpPr>
          <p:cNvPr id="3" name="Chỗ dành sẵn cho Số hiệu Bản chiếu 2">
            <a:extLst>
              <a:ext uri="{FF2B5EF4-FFF2-40B4-BE49-F238E27FC236}">
                <a16:creationId xmlns:a16="http://schemas.microsoft.com/office/drawing/2014/main" id="{0B5CD3D0-0625-40EC-9140-362A993CF13D}"/>
              </a:ext>
            </a:extLst>
          </p:cNvPr>
          <p:cNvSpPr>
            <a:spLocks noGrp="1"/>
          </p:cNvSpPr>
          <p:nvPr>
            <p:ph type="sldNum" sz="quarter" idx="12"/>
          </p:nvPr>
        </p:nvSpPr>
        <p:spPr/>
        <p:txBody>
          <a:bodyPr/>
          <a:lstStyle/>
          <a:p>
            <a:fld id="{B82CCC60-E8CD-4174-8B1A-7DF615B22EEF}" type="slidenum">
              <a:rPr lang="en-US" smtClean="0"/>
              <a:t>2</a:t>
            </a:fld>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1980" y="433705"/>
            <a:ext cx="2137410" cy="763270"/>
          </a:xfrm>
        </p:spPr>
        <p:txBody>
          <a:bodyPr>
            <a:normAutofit/>
          </a:bodyPr>
          <a:lstStyle/>
          <a:p>
            <a:pPr algn="l"/>
            <a:r>
              <a:rPr lang="en-US" b="1" dirty="0">
                <a:solidFill>
                  <a:srgbClr val="FF0000"/>
                </a:solidFill>
              </a:rPr>
              <a:t>MỤC LỤC</a:t>
            </a:r>
          </a:p>
        </p:txBody>
      </p:sp>
      <p:sp>
        <p:nvSpPr>
          <p:cNvPr id="3" name="Content Placeholder 2"/>
          <p:cNvSpPr>
            <a:spLocks noGrp="1"/>
          </p:cNvSpPr>
          <p:nvPr>
            <p:ph idx="1"/>
          </p:nvPr>
        </p:nvSpPr>
        <p:spPr>
          <a:xfrm>
            <a:off x="448965" y="1197405"/>
            <a:ext cx="8246071" cy="3664919"/>
          </a:xfrm>
        </p:spPr>
        <p:txBody>
          <a:bodyPr/>
          <a:lstStyle/>
          <a:p>
            <a:pPr marL="0" indent="0">
              <a:buNone/>
            </a:pPr>
            <a:endParaRPr lang="en-US" dirty="0"/>
          </a:p>
          <a:p>
            <a:endParaRPr lang="en-US" dirty="0"/>
          </a:p>
          <a:p>
            <a:endParaRPr lang="en-US" dirty="0"/>
          </a:p>
        </p:txBody>
      </p:sp>
      <p:sp>
        <p:nvSpPr>
          <p:cNvPr id="4" name="Text Box 3"/>
          <p:cNvSpPr txBox="1"/>
          <p:nvPr/>
        </p:nvSpPr>
        <p:spPr>
          <a:xfrm>
            <a:off x="448945" y="1322070"/>
            <a:ext cx="7967345" cy="3091815"/>
          </a:xfrm>
          <a:prstGeom prst="rect">
            <a:avLst/>
          </a:prstGeom>
          <a:noFill/>
        </p:spPr>
        <p:txBody>
          <a:bodyPr wrap="square" rtlCol="0">
            <a:spAutoFit/>
          </a:bodyPr>
          <a:lstStyle/>
          <a:p>
            <a:pPr marL="285750" indent="-285750">
              <a:buFont typeface="Arial" panose="020B0604020202020204" pitchFamily="34" charset="0"/>
              <a:buChar char="•"/>
            </a:pPr>
            <a:r>
              <a:rPr lang="en-US" sz="2500">
                <a:latin typeface="Times New Roman" panose="02020603050405020304" pitchFamily="18" charset="0"/>
                <a:cs typeface="Times New Roman" panose="02020603050405020304" pitchFamily="18" charset="0"/>
              </a:rPr>
              <a:t>Tổng quan</a:t>
            </a:r>
          </a:p>
          <a:p>
            <a:pPr lvl="1" indent="0">
              <a:buFont typeface="Arial" panose="020B0604020202020204" pitchFamily="34" charset="0"/>
              <a:buNone/>
            </a:pPr>
            <a:r>
              <a:rPr lang="en-US" sz="1500">
                <a:latin typeface="Times New Roman" panose="02020603050405020304" pitchFamily="18" charset="0"/>
                <a:cs typeface="Times New Roman" panose="02020603050405020304" pitchFamily="18" charset="0"/>
              </a:rPr>
              <a:t>a.Thành viên</a:t>
            </a:r>
          </a:p>
          <a:p>
            <a:pPr lvl="1" indent="0">
              <a:buFont typeface="Arial" panose="020B0604020202020204" pitchFamily="34" charset="0"/>
              <a:buNone/>
            </a:pPr>
            <a:r>
              <a:rPr lang="en-US" sz="1500">
                <a:latin typeface="Times New Roman" panose="02020603050405020304" pitchFamily="18" charset="0"/>
                <a:cs typeface="Times New Roman" panose="02020603050405020304" pitchFamily="18" charset="0"/>
              </a:rPr>
              <a:t>b.Giới thiệu đồ án</a:t>
            </a:r>
          </a:p>
          <a:p>
            <a:pPr lvl="1" indent="0">
              <a:buFont typeface="Arial" panose="020B0604020202020204" pitchFamily="34" charset="0"/>
              <a:buNone/>
            </a:pPr>
            <a:r>
              <a:rPr lang="en-US" sz="1500">
                <a:latin typeface="Times New Roman" panose="02020603050405020304" pitchFamily="18" charset="0"/>
                <a:cs typeface="Times New Roman" panose="02020603050405020304" pitchFamily="18" charset="0"/>
              </a:rPr>
              <a:t>c.Phân công</a:t>
            </a:r>
          </a:p>
          <a:p>
            <a:pPr lvl="1" indent="0">
              <a:buFont typeface="Arial" panose="020B0604020202020204" pitchFamily="34" charset="0"/>
              <a:buNone/>
            </a:pPr>
            <a:r>
              <a:rPr lang="en-US" sz="1500">
                <a:latin typeface="Times New Roman" panose="02020603050405020304" pitchFamily="18" charset="0"/>
                <a:cs typeface="Times New Roman" panose="02020603050405020304" pitchFamily="18" charset="0"/>
              </a:rPr>
              <a:t>d.Đánh giá </a:t>
            </a:r>
          </a:p>
          <a:p>
            <a:pPr marL="285750" indent="-285750">
              <a:buFont typeface="Arial" panose="020B0604020202020204" pitchFamily="34" charset="0"/>
              <a:buChar char="•"/>
            </a:pPr>
            <a:r>
              <a:rPr lang="en-US" sz="2500">
                <a:latin typeface="Times New Roman" panose="02020603050405020304" pitchFamily="18" charset="0"/>
                <a:cs typeface="Times New Roman" panose="02020603050405020304" pitchFamily="18" charset="0"/>
              </a:rPr>
              <a:t>Nội dung game</a:t>
            </a:r>
          </a:p>
          <a:p>
            <a:pPr lvl="1" indent="0">
              <a:buFont typeface="Arial" panose="020B0604020202020204" pitchFamily="34" charset="0"/>
              <a:buNone/>
            </a:pPr>
            <a:r>
              <a:rPr lang="en-US" sz="1500">
                <a:latin typeface="Times New Roman" panose="02020603050405020304" pitchFamily="18" charset="0"/>
                <a:cs typeface="Times New Roman" panose="02020603050405020304" pitchFamily="18" charset="0"/>
              </a:rPr>
              <a:t>a.Nội dung các hàm</a:t>
            </a:r>
          </a:p>
          <a:p>
            <a:pPr lvl="1" indent="0">
              <a:buFont typeface="Arial" panose="020B0604020202020204" pitchFamily="34" charset="0"/>
              <a:buNone/>
            </a:pPr>
            <a:r>
              <a:rPr lang="en-US" sz="1500">
                <a:latin typeface="Times New Roman" panose="02020603050405020304" pitchFamily="18" charset="0"/>
                <a:cs typeface="Times New Roman" panose="02020603050405020304" pitchFamily="18" charset="0"/>
              </a:rPr>
              <a:t>b.Chức năng</a:t>
            </a:r>
          </a:p>
          <a:p>
            <a:pPr marL="285750" indent="-285750">
              <a:buFont typeface="Arial" panose="020B0604020202020204" pitchFamily="34" charset="0"/>
              <a:buChar char="•"/>
            </a:pPr>
            <a:r>
              <a:rPr lang="en-US" sz="2500">
                <a:latin typeface="Times New Roman" panose="02020603050405020304" pitchFamily="18" charset="0"/>
                <a:cs typeface="Times New Roman" panose="02020603050405020304" pitchFamily="18" charset="0"/>
              </a:rPr>
              <a:t>Công cụ hỗ trợ và tài liệu tham khảo</a:t>
            </a:r>
          </a:p>
          <a:p>
            <a:pPr lvl="1" indent="0">
              <a:buFont typeface="Arial" panose="020B0604020202020204" pitchFamily="34" charset="0"/>
              <a:buNone/>
            </a:pPr>
            <a:r>
              <a:rPr lang="en-US" sz="1500">
                <a:latin typeface="Times New Roman" panose="02020603050405020304" pitchFamily="18" charset="0"/>
                <a:cs typeface="Times New Roman" panose="02020603050405020304" pitchFamily="18" charset="0"/>
              </a:rPr>
              <a:t>a.Công cụ hỗ trợ</a:t>
            </a:r>
          </a:p>
          <a:p>
            <a:pPr lvl="1" indent="0">
              <a:buFont typeface="Arial" panose="020B0604020202020204" pitchFamily="34" charset="0"/>
              <a:buNone/>
            </a:pPr>
            <a:r>
              <a:rPr lang="en-US" sz="1500">
                <a:latin typeface="Times New Roman" panose="02020603050405020304" pitchFamily="18" charset="0"/>
                <a:cs typeface="Times New Roman" panose="02020603050405020304" pitchFamily="18" charset="0"/>
              </a:rPr>
              <a:t>b.Tài liệu thàm khảo</a:t>
            </a:r>
          </a:p>
        </p:txBody>
      </p:sp>
      <p:sp>
        <p:nvSpPr>
          <p:cNvPr id="5" name="Chỗ dành sẵn cho Số hiệu Bản chiếu 4">
            <a:extLst>
              <a:ext uri="{FF2B5EF4-FFF2-40B4-BE49-F238E27FC236}">
                <a16:creationId xmlns:a16="http://schemas.microsoft.com/office/drawing/2014/main" id="{82FA6CA5-0577-4C4C-9C9F-36476F2DA922}"/>
              </a:ext>
            </a:extLst>
          </p:cNvPr>
          <p:cNvSpPr>
            <a:spLocks noGrp="1"/>
          </p:cNvSpPr>
          <p:nvPr>
            <p:ph type="sldNum" sz="quarter" idx="12"/>
          </p:nvPr>
        </p:nvSpPr>
        <p:spPr/>
        <p:txBody>
          <a:bodyPr/>
          <a:lstStyle/>
          <a:p>
            <a:fld id="{B82CCC60-E8CD-4174-8B1A-7DF615B22EEF}" type="slidenum">
              <a:rPr lang="en-US" smtClean="0"/>
              <a:t>3</a:t>
            </a:fld>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sz="3890" b="1">
                <a:solidFill>
                  <a:srgbClr val="FF0000"/>
                </a:solidFill>
              </a:rPr>
              <a:t>1. TỔNG QUAN</a:t>
            </a:r>
          </a:p>
        </p:txBody>
      </p:sp>
      <p:sp>
        <p:nvSpPr>
          <p:cNvPr id="3" name="Content Placeholder 2"/>
          <p:cNvSpPr>
            <a:spLocks noGrp="1"/>
          </p:cNvSpPr>
          <p:nvPr>
            <p:ph sz="half" idx="1"/>
          </p:nvPr>
        </p:nvSpPr>
        <p:spPr>
          <a:xfrm>
            <a:off x="457200" y="1200150"/>
            <a:ext cx="8399145" cy="3780790"/>
          </a:xfrm>
        </p:spPr>
        <p:txBody>
          <a:bodyPr/>
          <a:lstStyle/>
          <a:p>
            <a:pPr marL="0" indent="0">
              <a:buNone/>
            </a:pPr>
            <a:r>
              <a:rPr lang="en-US"/>
              <a:t>A.</a:t>
            </a:r>
            <a:r>
              <a:rPr lang="en-US">
                <a:latin typeface="Times New Roman" panose="02020603050405020304" pitchFamily="18" charset="0"/>
                <a:cs typeface="Times New Roman" panose="02020603050405020304" pitchFamily="18" charset="0"/>
              </a:rPr>
              <a:t>THÀNH VIÊN</a:t>
            </a:r>
            <a:endParaRPr lang="en-US"/>
          </a:p>
          <a:p>
            <a:pPr marL="0" indent="0">
              <a:buNone/>
            </a:pPr>
            <a:endParaRPr lang="en-US"/>
          </a:p>
          <a:p>
            <a:pPr marL="0" indent="0">
              <a:buNone/>
            </a:pPr>
            <a:endParaRPr lang="en-US"/>
          </a:p>
          <a:p>
            <a:pPr marL="0" indent="0">
              <a:buNone/>
            </a:pPr>
            <a:endParaRPr lang="en-US"/>
          </a:p>
          <a:p>
            <a:pPr marL="0" indent="0">
              <a:buNone/>
            </a:pPr>
            <a:r>
              <a:rPr lang="en-US">
                <a:latin typeface="Times New Roman" panose="02020603050405020304" pitchFamily="18" charset="0"/>
                <a:cs typeface="Times New Roman" panose="02020603050405020304" pitchFamily="18" charset="0"/>
              </a:rPr>
              <a:t> </a:t>
            </a:r>
          </a:p>
        </p:txBody>
      </p:sp>
      <p:graphicFrame>
        <p:nvGraphicFramePr>
          <p:cNvPr id="4" name="Content Placeholder 3"/>
          <p:cNvGraphicFramePr>
            <a:graphicFrameLocks noGrp="1"/>
          </p:cNvGraphicFramePr>
          <p:nvPr>
            <p:ph sz="half" idx="2"/>
          </p:nvPr>
        </p:nvGraphicFramePr>
        <p:xfrm>
          <a:off x="457200" y="2047875"/>
          <a:ext cx="5638165" cy="2456180"/>
        </p:xfrm>
        <a:graphic>
          <a:graphicData uri="http://schemas.openxmlformats.org/drawingml/2006/table">
            <a:tbl>
              <a:tblPr firstRow="1" bandRow="1">
                <a:tableStyleId>{5940675A-B579-460E-94D1-54222C63F5DA}</a:tableStyleId>
              </a:tblPr>
              <a:tblGrid>
                <a:gridCol w="1301750">
                  <a:extLst>
                    <a:ext uri="{9D8B030D-6E8A-4147-A177-3AD203B41FA5}">
                      <a16:colId xmlns:a16="http://schemas.microsoft.com/office/drawing/2014/main" val="20000"/>
                    </a:ext>
                  </a:extLst>
                </a:gridCol>
                <a:gridCol w="1500505">
                  <a:extLst>
                    <a:ext uri="{9D8B030D-6E8A-4147-A177-3AD203B41FA5}">
                      <a16:colId xmlns:a16="http://schemas.microsoft.com/office/drawing/2014/main" val="20001"/>
                    </a:ext>
                  </a:extLst>
                </a:gridCol>
                <a:gridCol w="1786255">
                  <a:extLst>
                    <a:ext uri="{9D8B030D-6E8A-4147-A177-3AD203B41FA5}">
                      <a16:colId xmlns:a16="http://schemas.microsoft.com/office/drawing/2014/main" val="20002"/>
                    </a:ext>
                  </a:extLst>
                </a:gridCol>
                <a:gridCol w="1049655">
                  <a:extLst>
                    <a:ext uri="{9D8B030D-6E8A-4147-A177-3AD203B41FA5}">
                      <a16:colId xmlns:a16="http://schemas.microsoft.com/office/drawing/2014/main" val="20003"/>
                    </a:ext>
                  </a:extLst>
                </a:gridCol>
              </a:tblGrid>
              <a:tr h="251460">
                <a:tc>
                  <a:txBody>
                    <a:bodyPr/>
                    <a:lstStyle/>
                    <a:p>
                      <a:pPr indent="0">
                        <a:buNone/>
                      </a:pPr>
                      <a:r>
                        <a:rPr lang="en-US" sz="1200" b="0">
                          <a:latin typeface="Times New Roman" panose="02020603050405020304" pitchFamily="18" charset="0"/>
                          <a:cs typeface="Times New Roman" panose="02020603050405020304" pitchFamily="18" charset="0"/>
                        </a:rPr>
                        <a:t>MSSV</a:t>
                      </a:r>
                      <a:endParaRPr lang="en-US" sz="12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latin typeface="Times New Roman" panose="02020603050405020304" pitchFamily="18" charset="0"/>
                          <a:cs typeface="Times New Roman" panose="02020603050405020304" pitchFamily="18" charset="0"/>
                        </a:rPr>
                        <a:t>HỌ VÀ TÊN</a:t>
                      </a:r>
                      <a:endParaRPr lang="en-US" sz="12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latin typeface="Times New Roman" panose="02020603050405020304" pitchFamily="18" charset="0"/>
                          <a:cs typeface="Times New Roman" panose="02020603050405020304" pitchFamily="18" charset="0"/>
                        </a:rPr>
                        <a:t>EMAIL</a:t>
                      </a:r>
                      <a:endParaRPr lang="en-US" sz="12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latin typeface="Times New Roman" panose="02020603050405020304" pitchFamily="18" charset="0"/>
                          <a:cs typeface="Times New Roman" panose="02020603050405020304" pitchFamily="18" charset="0"/>
                        </a:rPr>
                        <a:t>VAI TRÒ</a:t>
                      </a:r>
                      <a:endParaRPr lang="en-US" sz="12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81965">
                <a:tc>
                  <a:txBody>
                    <a:bodyPr/>
                    <a:lstStyle/>
                    <a:p>
                      <a:pPr indent="0">
                        <a:buNone/>
                      </a:pPr>
                      <a:r>
                        <a:rPr lang="en-US" sz="1200" b="0">
                          <a:latin typeface="Times New Roman" panose="02020603050405020304" pitchFamily="18" charset="0"/>
                          <a:cs typeface="Times New Roman" panose="02020603050405020304" pitchFamily="18" charset="0"/>
                        </a:rPr>
                        <a:t>19127525</a:t>
                      </a:r>
                      <a:endParaRPr lang="en-US" sz="12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latin typeface="Times New Roman" panose="02020603050405020304" pitchFamily="18" charset="0"/>
                          <a:cs typeface="Times New Roman" panose="02020603050405020304" pitchFamily="18" charset="0"/>
                        </a:rPr>
                        <a:t>Nguyễn Thanh Quân</a:t>
                      </a:r>
                      <a:endParaRPr lang="en-US" sz="12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solidFill>
                            <a:srgbClr val="000000"/>
                          </a:solidFill>
                          <a:latin typeface="TimesNewRomanPSMT" charset="0"/>
                          <a:cs typeface="TimesNewRomanPSMT" charset="0"/>
                        </a:rPr>
                        <a:t>19127525@student.hcmus.edu.vn</a:t>
                      </a:r>
                      <a:endParaRPr lang="en-US" sz="1200" b="0">
                        <a:solidFill>
                          <a:srgbClr val="000000"/>
                        </a:solidFill>
                        <a:latin typeface="TimesNewRomanPSMT" charset="0"/>
                        <a:ea typeface="TimesNewRomanPSMT" charset="0"/>
                        <a:cs typeface="TimesNewRomanPSMT"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latin typeface="Times New Roman" panose="02020603050405020304" pitchFamily="18" charset="0"/>
                          <a:cs typeface="Times New Roman" panose="02020603050405020304" pitchFamily="18" charset="0"/>
                        </a:rPr>
                        <a:t>Nhóm trưởng</a:t>
                      </a:r>
                      <a:endParaRPr lang="en-US" sz="12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82600">
                <a:tc>
                  <a:txBody>
                    <a:bodyPr/>
                    <a:lstStyle/>
                    <a:p>
                      <a:pPr indent="0">
                        <a:buNone/>
                      </a:pPr>
                      <a:r>
                        <a:rPr lang="en-US" sz="1200" b="0">
                          <a:latin typeface="Times New Roman" panose="02020603050405020304" pitchFamily="18" charset="0"/>
                          <a:cs typeface="Times New Roman" panose="02020603050405020304" pitchFamily="18" charset="0"/>
                        </a:rPr>
                        <a:t>19127392</a:t>
                      </a:r>
                      <a:endParaRPr lang="en-US" sz="12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latin typeface="Times New Roman" panose="02020603050405020304" pitchFamily="18" charset="0"/>
                          <a:cs typeface="Times New Roman" panose="02020603050405020304" pitchFamily="18" charset="0"/>
                        </a:rPr>
                        <a:t>Tô Gia Hảo</a:t>
                      </a:r>
                      <a:endParaRPr lang="en-US" sz="12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solidFill>
                            <a:srgbClr val="000000"/>
                          </a:solidFill>
                          <a:latin typeface="TimesNewRomanPSMT" charset="0"/>
                          <a:cs typeface="TimesNewRomanPSMT" charset="0"/>
                        </a:rPr>
                        <a:t>19127392@student.hcmus.edu.vn</a:t>
                      </a:r>
                      <a:endParaRPr lang="en-US" sz="1200" b="0">
                        <a:solidFill>
                          <a:srgbClr val="000000"/>
                        </a:solidFill>
                        <a:latin typeface="TimesNewRomanPSMT" charset="0"/>
                        <a:ea typeface="TimesNewRomanPSMT" charset="0"/>
                        <a:cs typeface="TimesNewRomanPSMT"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latin typeface="Times New Roman" panose="02020603050405020304" pitchFamily="18" charset="0"/>
                          <a:cs typeface="Times New Roman" panose="02020603050405020304" pitchFamily="18" charset="0"/>
                        </a:rPr>
                        <a:t>Thành viên</a:t>
                      </a:r>
                      <a:endParaRPr lang="en-US" sz="12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758190">
                <a:tc>
                  <a:txBody>
                    <a:bodyPr/>
                    <a:lstStyle/>
                    <a:p>
                      <a:pPr indent="0">
                        <a:buNone/>
                      </a:pPr>
                      <a:r>
                        <a:rPr lang="en-US" sz="1200" b="0">
                          <a:latin typeface="Times New Roman" panose="02020603050405020304" pitchFamily="18" charset="0"/>
                          <a:cs typeface="Times New Roman" panose="02020603050405020304" pitchFamily="18" charset="0"/>
                        </a:rPr>
                        <a:t>19127471</a:t>
                      </a:r>
                      <a:endParaRPr lang="en-US" sz="12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latin typeface="Times New Roman" panose="02020603050405020304" pitchFamily="18" charset="0"/>
                          <a:cs typeface="Times New Roman" panose="02020603050405020304" pitchFamily="18" charset="0"/>
                        </a:rPr>
                        <a:t>Lương Kiếm Minh</a:t>
                      </a:r>
                      <a:endParaRPr lang="en-US" sz="12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solidFill>
                            <a:srgbClr val="000000"/>
                          </a:solidFill>
                          <a:latin typeface="TimesNewRomanPSMT" charset="0"/>
                          <a:cs typeface="TimesNewRomanPSMT" charset="0"/>
                        </a:rPr>
                        <a:t>19127471@student.hcmus.edu.vn</a:t>
                      </a:r>
                      <a:endParaRPr lang="en-US" sz="1200" b="0">
                        <a:solidFill>
                          <a:srgbClr val="000000"/>
                        </a:solidFill>
                        <a:latin typeface="TimesNewRomanPSMT" charset="0"/>
                        <a:ea typeface="TimesNewRomanPSMT" charset="0"/>
                        <a:cs typeface="TimesNewRomanPSMT"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latin typeface="Times New Roman" panose="02020603050405020304" pitchFamily="18" charset="0"/>
                          <a:cs typeface="Times New Roman" panose="02020603050405020304" pitchFamily="18" charset="0"/>
                        </a:rPr>
                        <a:t>Thành viên</a:t>
                      </a:r>
                      <a:endParaRPr lang="en-US" sz="12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81965">
                <a:tc>
                  <a:txBody>
                    <a:bodyPr/>
                    <a:lstStyle/>
                    <a:p>
                      <a:pPr indent="0">
                        <a:buNone/>
                      </a:pPr>
                      <a:r>
                        <a:rPr lang="en-US" sz="1200" b="0">
                          <a:latin typeface="Times New Roman" panose="02020603050405020304" pitchFamily="18" charset="0"/>
                          <a:cs typeface="Times New Roman" panose="02020603050405020304" pitchFamily="18" charset="0"/>
                        </a:rPr>
                        <a:t>19127613</a:t>
                      </a:r>
                      <a:endParaRPr lang="en-US" sz="12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latin typeface="Times New Roman" panose="02020603050405020304" pitchFamily="18" charset="0"/>
                          <a:cs typeface="Times New Roman" panose="02020603050405020304" pitchFamily="18" charset="0"/>
                        </a:rPr>
                        <a:t>Phan Đình Tuân</a:t>
                      </a:r>
                      <a:endParaRPr lang="en-US" sz="12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solidFill>
                            <a:srgbClr val="000000"/>
                          </a:solidFill>
                          <a:latin typeface="TimesNewRomanPSMT" charset="0"/>
                          <a:cs typeface="TimesNewRomanPSMT" charset="0"/>
                        </a:rPr>
                        <a:t>19127613@student.hcmus.edu.vn</a:t>
                      </a:r>
                      <a:endParaRPr lang="en-US" sz="1200" b="0">
                        <a:solidFill>
                          <a:srgbClr val="000000"/>
                        </a:solidFill>
                        <a:latin typeface="TimesNewRomanPSMT" charset="0"/>
                        <a:ea typeface="TimesNewRomanPSMT" charset="0"/>
                        <a:cs typeface="TimesNewRomanPSMT"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latin typeface="Times New Roman" panose="02020603050405020304" pitchFamily="18" charset="0"/>
                          <a:cs typeface="Times New Roman" panose="02020603050405020304" pitchFamily="18" charset="0"/>
                        </a:rPr>
                        <a:t>Thành viên</a:t>
                      </a:r>
                      <a:endParaRPr lang="en-US" sz="12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5" name="Chỗ dành sẵn cho Số hiệu Bản chiếu 4">
            <a:extLst>
              <a:ext uri="{FF2B5EF4-FFF2-40B4-BE49-F238E27FC236}">
                <a16:creationId xmlns:a16="http://schemas.microsoft.com/office/drawing/2014/main" id="{E4B9E431-72E2-472C-9BDE-32BFD0D6E311}"/>
              </a:ext>
            </a:extLst>
          </p:cNvPr>
          <p:cNvSpPr>
            <a:spLocks noGrp="1"/>
          </p:cNvSpPr>
          <p:nvPr>
            <p:ph type="sldNum" sz="quarter" idx="12"/>
          </p:nvPr>
        </p:nvSpPr>
        <p:spPr/>
        <p:txBody>
          <a:bodyPr/>
          <a:lstStyle/>
          <a:p>
            <a:fld id="{B82CCC60-E8CD-4174-8B1A-7DF615B22EEF}" type="slidenum">
              <a:rPr lang="en-US" smtClean="0"/>
              <a:t>4</a:t>
            </a:fld>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half" idx="1"/>
          </p:nvPr>
        </p:nvSpPr>
        <p:spPr>
          <a:xfrm>
            <a:off x="457200" y="1200150"/>
            <a:ext cx="8364855" cy="3394710"/>
          </a:xfrm>
        </p:spPr>
        <p:txBody>
          <a:bodyPr>
            <a:normAutofit fontScale="75000" lnSpcReduction="20000"/>
          </a:bodyPr>
          <a:lstStyle/>
          <a:p>
            <a:pPr marL="0" indent="0">
              <a:buNone/>
            </a:pPr>
            <a:r>
              <a:rPr lang="en-US" sz="4000">
                <a:latin typeface="Times New Roman" panose="02020603050405020304" pitchFamily="18" charset="0"/>
                <a:cs typeface="Times New Roman" panose="02020603050405020304" pitchFamily="18" charset="0"/>
              </a:rPr>
              <a:t>B.GIỚI THIỆU ĐỒ ÁN</a:t>
            </a:r>
          </a:p>
          <a:p>
            <a:pPr marL="0" indent="0">
              <a:buNone/>
            </a:pPr>
            <a:r>
              <a:rPr lang="en-US">
                <a:latin typeface="Times New Roman" panose="02020603050405020304" pitchFamily="18" charset="0"/>
                <a:cs typeface="Times New Roman" panose="02020603050405020304" pitchFamily="18" charset="0"/>
              </a:rPr>
              <a:t>Game băng qua đường (CROSS THE ROAD) là một trò chơi khá phổ biến thử thách sự khéo léo và nhạy bén của người chơi. </a:t>
            </a:r>
          </a:p>
          <a:p>
            <a:pPr marL="0" indent="0">
              <a:buNone/>
            </a:pPr>
            <a:endParaRPr lang="en-US">
              <a:latin typeface="Times New Roman" panose="02020603050405020304" pitchFamily="18" charset="0"/>
              <a:cs typeface="Times New Roman" panose="02020603050405020304" pitchFamily="18" charset="0"/>
            </a:endParaRPr>
          </a:p>
          <a:p>
            <a:pPr marL="0" indent="0">
              <a:buNone/>
            </a:pPr>
            <a:r>
              <a:rPr lang="en-US">
                <a:latin typeface="Times New Roman" panose="02020603050405020304" pitchFamily="18" charset="0"/>
                <a:cs typeface="Times New Roman" panose="02020603050405020304" pitchFamily="18" charset="0"/>
              </a:rPr>
              <a:t>Người chơi sẽ điều khiển một nhân vật (Y) tiến về phía trước để chạm vạch đích đồng thời né tránh những chướng ngại vật di chuyển theo hàng ngang mà không để nó chạm trúng.</a:t>
            </a:r>
          </a:p>
          <a:p>
            <a:pPr marL="0" indent="0">
              <a:buNone/>
            </a:pPr>
            <a:endParaRPr lang="en-US">
              <a:latin typeface="Times New Roman" panose="02020603050405020304" pitchFamily="18" charset="0"/>
              <a:cs typeface="Times New Roman" panose="02020603050405020304" pitchFamily="18" charset="0"/>
            </a:endParaRPr>
          </a:p>
          <a:p>
            <a:pPr marL="0" indent="0">
              <a:buNone/>
            </a:pPr>
            <a:r>
              <a:rPr lang="en-US">
                <a:latin typeface="Times New Roman" panose="02020603050405020304" pitchFamily="18" charset="0"/>
                <a:cs typeface="Times New Roman" panose="02020603050405020304" pitchFamily="18" charset="0"/>
              </a:rPr>
              <a:t>Nhóm đã tạo ra một game băng qua đường đơn giản bằng cách sử dụng các kỹ thuật lập trình như: con trỏ, tập tin,…</a:t>
            </a:r>
          </a:p>
        </p:txBody>
      </p:sp>
      <p:sp>
        <p:nvSpPr>
          <p:cNvPr id="4" name="Chỗ dành sẵn cho Số hiệu Bản chiếu 3">
            <a:extLst>
              <a:ext uri="{FF2B5EF4-FFF2-40B4-BE49-F238E27FC236}">
                <a16:creationId xmlns:a16="http://schemas.microsoft.com/office/drawing/2014/main" id="{E536AB5E-2D92-4912-8094-BD0420B7B983}"/>
              </a:ext>
            </a:extLst>
          </p:cNvPr>
          <p:cNvSpPr>
            <a:spLocks noGrp="1"/>
          </p:cNvSpPr>
          <p:nvPr>
            <p:ph type="sldNum" sz="quarter" idx="12"/>
          </p:nvPr>
        </p:nvSpPr>
        <p:spPr/>
        <p:txBody>
          <a:bodyPr/>
          <a:lstStyle/>
          <a:p>
            <a:fld id="{B82CCC60-E8CD-4174-8B1A-7DF615B22EEF}" type="slidenum">
              <a:rPr lang="en-US" smtClean="0"/>
              <a:t>5</a:t>
            </a:fld>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p:txBody>
          <a:bodyPr/>
          <a:lstStyle/>
          <a:p>
            <a:pPr marL="0" indent="0">
              <a:buNone/>
            </a:pPr>
            <a:r>
              <a:rPr lang="en-US"/>
              <a:t>C.PHÂN CÔNG</a:t>
            </a:r>
          </a:p>
        </p:txBody>
      </p:sp>
      <p:graphicFrame>
        <p:nvGraphicFramePr>
          <p:cNvPr id="5" name="Content Placeholder 4"/>
          <p:cNvGraphicFramePr>
            <a:graphicFrameLocks noGrp="1"/>
          </p:cNvGraphicFramePr>
          <p:nvPr>
            <p:ph sz="half" idx="2"/>
            <p:extLst>
              <p:ext uri="{D42A27DB-BD31-4B8C-83A1-F6EECF244321}">
                <p14:modId xmlns:p14="http://schemas.microsoft.com/office/powerpoint/2010/main" val="1520051819"/>
              </p:ext>
            </p:extLst>
          </p:nvPr>
        </p:nvGraphicFramePr>
        <p:xfrm>
          <a:off x="506095" y="1748790"/>
          <a:ext cx="5518785" cy="2091690"/>
        </p:xfrm>
        <a:graphic>
          <a:graphicData uri="http://schemas.openxmlformats.org/drawingml/2006/table">
            <a:tbl>
              <a:tblPr firstRow="1" bandRow="1">
                <a:tableStyleId>{5940675A-B579-460E-94D1-54222C63F5DA}</a:tableStyleId>
              </a:tblPr>
              <a:tblGrid>
                <a:gridCol w="1666240">
                  <a:extLst>
                    <a:ext uri="{9D8B030D-6E8A-4147-A177-3AD203B41FA5}">
                      <a16:colId xmlns:a16="http://schemas.microsoft.com/office/drawing/2014/main" val="20000"/>
                    </a:ext>
                  </a:extLst>
                </a:gridCol>
                <a:gridCol w="1668145">
                  <a:extLst>
                    <a:ext uri="{9D8B030D-6E8A-4147-A177-3AD203B41FA5}">
                      <a16:colId xmlns:a16="http://schemas.microsoft.com/office/drawing/2014/main" val="20001"/>
                    </a:ext>
                  </a:extLst>
                </a:gridCol>
                <a:gridCol w="2184400">
                  <a:extLst>
                    <a:ext uri="{9D8B030D-6E8A-4147-A177-3AD203B41FA5}">
                      <a16:colId xmlns:a16="http://schemas.microsoft.com/office/drawing/2014/main" val="20002"/>
                    </a:ext>
                  </a:extLst>
                </a:gridCol>
              </a:tblGrid>
              <a:tr h="226695">
                <a:tc>
                  <a:txBody>
                    <a:bodyPr/>
                    <a:lstStyle/>
                    <a:p>
                      <a:pPr indent="0">
                        <a:buNone/>
                      </a:pPr>
                      <a:r>
                        <a:rPr lang="en-US" sz="1200" b="0">
                          <a:latin typeface="Times New Roman" panose="02020603050405020304" pitchFamily="18" charset="0"/>
                          <a:cs typeface="Times New Roman" panose="02020603050405020304" pitchFamily="18" charset="0"/>
                        </a:rPr>
                        <a:t>MSSV</a:t>
                      </a:r>
                      <a:endParaRPr lang="en-US" sz="12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latin typeface="Times New Roman" panose="02020603050405020304" pitchFamily="18" charset="0"/>
                          <a:cs typeface="Times New Roman" panose="02020603050405020304" pitchFamily="18" charset="0"/>
                        </a:rPr>
                        <a:t>HỌ VÀ TÊN</a:t>
                      </a:r>
                      <a:endParaRPr lang="en-US" sz="12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latin typeface="Times New Roman" panose="02020603050405020304" pitchFamily="18" charset="0"/>
                          <a:cs typeface="Times New Roman" panose="02020603050405020304" pitchFamily="18" charset="0"/>
                        </a:rPr>
                        <a:t>CÔNG VIỆC </a:t>
                      </a:r>
                      <a:endParaRPr lang="en-US" sz="12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679450">
                <a:tc>
                  <a:txBody>
                    <a:bodyPr/>
                    <a:lstStyle/>
                    <a:p>
                      <a:pPr indent="0">
                        <a:buNone/>
                      </a:pPr>
                      <a:r>
                        <a:rPr lang="en-US" sz="1200" b="0">
                          <a:latin typeface="Times New Roman" panose="02020603050405020304" pitchFamily="18" charset="0"/>
                          <a:cs typeface="Times New Roman" panose="02020603050405020304" pitchFamily="18" charset="0"/>
                        </a:rPr>
                        <a:t>19127525</a:t>
                      </a:r>
                      <a:endParaRPr lang="en-US" sz="12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latin typeface="Times New Roman" panose="02020603050405020304" pitchFamily="18" charset="0"/>
                          <a:cs typeface="Times New Roman" panose="02020603050405020304" pitchFamily="18" charset="0"/>
                        </a:rPr>
                        <a:t>Nguyễn Thanh Quân</a:t>
                      </a:r>
                      <a:endParaRPr lang="en-US" sz="12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dirty="0" err="1">
                          <a:latin typeface="Times New Roman" panose="02020603050405020304" pitchFamily="18" charset="0"/>
                          <a:cs typeface="Times New Roman" panose="02020603050405020304" pitchFamily="18" charset="0"/>
                        </a:rPr>
                        <a:t>Xử</a:t>
                      </a:r>
                      <a:r>
                        <a:rPr lang="en-US" sz="1200" b="0" dirty="0">
                          <a:latin typeface="Times New Roman" panose="02020603050405020304" pitchFamily="18" charset="0"/>
                          <a:cs typeface="Times New Roman" panose="02020603050405020304" pitchFamily="18" charset="0"/>
                        </a:rPr>
                        <a:t> </a:t>
                      </a:r>
                      <a:r>
                        <a:rPr lang="en-US" sz="1200" b="0" dirty="0" err="1">
                          <a:latin typeface="Times New Roman" panose="02020603050405020304" pitchFamily="18" charset="0"/>
                          <a:cs typeface="Times New Roman" panose="02020603050405020304" pitchFamily="18" charset="0"/>
                        </a:rPr>
                        <a:t>lí</a:t>
                      </a:r>
                      <a:r>
                        <a:rPr lang="en-US" sz="1200" b="0" dirty="0">
                          <a:latin typeface="Times New Roman" panose="02020603050405020304" pitchFamily="18" charset="0"/>
                          <a:cs typeface="Times New Roman" panose="02020603050405020304" pitchFamily="18" charset="0"/>
                        </a:rPr>
                        <a:t> </a:t>
                      </a:r>
                      <a:r>
                        <a:rPr lang="en-US" sz="1200" b="0" dirty="0" err="1">
                          <a:latin typeface="Times New Roman" panose="02020603050405020304" pitchFamily="18" charset="0"/>
                          <a:cs typeface="Times New Roman" panose="02020603050405020304" pitchFamily="18" charset="0"/>
                        </a:rPr>
                        <a:t>va</a:t>
                      </a:r>
                      <a:r>
                        <a:rPr lang="en-US" sz="1200" b="0" dirty="0">
                          <a:latin typeface="Times New Roman" panose="02020603050405020304" pitchFamily="18" charset="0"/>
                          <a:cs typeface="Times New Roman" panose="02020603050405020304" pitchFamily="18" charset="0"/>
                        </a:rPr>
                        <a:t> </a:t>
                      </a:r>
                      <a:r>
                        <a:rPr lang="en-US" sz="1200" b="0" dirty="0" err="1">
                          <a:latin typeface="Times New Roman" panose="02020603050405020304" pitchFamily="18" charset="0"/>
                          <a:cs typeface="Times New Roman" panose="02020603050405020304" pitchFamily="18" charset="0"/>
                        </a:rPr>
                        <a:t>chạm</a:t>
                      </a:r>
                      <a:endParaRPr lang="en-US" sz="1200" b="0" dirty="0">
                        <a:latin typeface="Times New Roman" panose="02020603050405020304" pitchFamily="18" charset="0"/>
                        <a:cs typeface="Times New Roman" panose="02020603050405020304" pitchFamily="18" charset="0"/>
                      </a:endParaRPr>
                    </a:p>
                    <a:p>
                      <a:pPr indent="0">
                        <a:buNone/>
                      </a:pPr>
                      <a:r>
                        <a:rPr lang="en-US" sz="1200" b="0" dirty="0" err="1">
                          <a:latin typeface="Times New Roman" panose="02020603050405020304" pitchFamily="18" charset="0"/>
                          <a:cs typeface="Times New Roman" panose="02020603050405020304" pitchFamily="18" charset="0"/>
                        </a:rPr>
                        <a:t>Viết</a:t>
                      </a:r>
                      <a:r>
                        <a:rPr lang="en-US" sz="1200" b="0" dirty="0">
                          <a:latin typeface="Times New Roman" panose="02020603050405020304" pitchFamily="18" charset="0"/>
                          <a:cs typeface="Times New Roman" panose="02020603050405020304" pitchFamily="18" charset="0"/>
                        </a:rPr>
                        <a:t> </a:t>
                      </a:r>
                      <a:r>
                        <a:rPr lang="en-US" sz="1200" b="0" dirty="0" err="1">
                          <a:latin typeface="Times New Roman" panose="02020603050405020304" pitchFamily="18" charset="0"/>
                          <a:cs typeface="Times New Roman" panose="02020603050405020304" pitchFamily="18" charset="0"/>
                        </a:rPr>
                        <a:t>chức</a:t>
                      </a:r>
                      <a:r>
                        <a:rPr lang="en-US" sz="1200" b="0" dirty="0">
                          <a:latin typeface="Times New Roman" panose="02020603050405020304" pitchFamily="18" charset="0"/>
                          <a:cs typeface="Times New Roman" panose="02020603050405020304" pitchFamily="18" charset="0"/>
                        </a:rPr>
                        <a:t> </a:t>
                      </a:r>
                      <a:r>
                        <a:rPr lang="en-US" sz="1200" b="0" dirty="0" err="1">
                          <a:latin typeface="Times New Roman" panose="02020603050405020304" pitchFamily="18" charset="0"/>
                          <a:cs typeface="Times New Roman" panose="02020603050405020304" pitchFamily="18" charset="0"/>
                        </a:rPr>
                        <a:t>năng</a:t>
                      </a:r>
                      <a:r>
                        <a:rPr lang="en-US" sz="1200" b="0" dirty="0">
                          <a:latin typeface="Times New Roman" panose="02020603050405020304" pitchFamily="18" charset="0"/>
                          <a:cs typeface="Times New Roman" panose="02020603050405020304" pitchFamily="18" charset="0"/>
                        </a:rPr>
                        <a:t> </a:t>
                      </a:r>
                      <a:r>
                        <a:rPr lang="en-US" sz="1200" b="0" dirty="0" err="1">
                          <a:latin typeface="Times New Roman" panose="02020603050405020304" pitchFamily="18" charset="0"/>
                          <a:cs typeface="Times New Roman" panose="02020603050405020304" pitchFamily="18" charset="0"/>
                        </a:rPr>
                        <a:t>lưu</a:t>
                      </a:r>
                      <a:r>
                        <a:rPr lang="en-US" sz="1200" b="0" dirty="0">
                          <a:latin typeface="Times New Roman" panose="02020603050405020304" pitchFamily="18" charset="0"/>
                          <a:cs typeface="Times New Roman" panose="02020603050405020304" pitchFamily="18" charset="0"/>
                        </a:rPr>
                        <a:t>/</a:t>
                      </a:r>
                      <a:r>
                        <a:rPr lang="en-US" sz="1200" b="0" dirty="0" err="1">
                          <a:latin typeface="Times New Roman" panose="02020603050405020304" pitchFamily="18" charset="0"/>
                          <a:cs typeface="Times New Roman" panose="02020603050405020304" pitchFamily="18" charset="0"/>
                        </a:rPr>
                        <a:t>tải</a:t>
                      </a:r>
                      <a:endParaRPr lang="en-US" sz="1200" b="0" dirty="0">
                        <a:latin typeface="Times New Roman" panose="02020603050405020304" pitchFamily="18" charset="0"/>
                        <a:cs typeface="Times New Roman" panose="02020603050405020304" pitchFamily="18" charset="0"/>
                      </a:endParaRPr>
                    </a:p>
                    <a:p>
                      <a:pPr indent="0">
                        <a:buNone/>
                      </a:pPr>
                      <a:r>
                        <a:rPr lang="en-US" sz="1200" b="0" dirty="0" err="1">
                          <a:latin typeface="Times New Roman" panose="02020603050405020304" pitchFamily="18" charset="0"/>
                          <a:cs typeface="Times New Roman" panose="02020603050405020304" pitchFamily="18" charset="0"/>
                        </a:rPr>
                        <a:t>Chỉnh</a:t>
                      </a:r>
                      <a:r>
                        <a:rPr lang="en-US" sz="1200" b="0" dirty="0">
                          <a:latin typeface="Times New Roman" panose="02020603050405020304" pitchFamily="18" charset="0"/>
                          <a:cs typeface="Times New Roman" panose="02020603050405020304" pitchFamily="18" charset="0"/>
                        </a:rPr>
                        <a:t> </a:t>
                      </a:r>
                      <a:r>
                        <a:rPr lang="en-US" sz="1200" b="0" dirty="0" err="1">
                          <a:latin typeface="Times New Roman" panose="02020603050405020304" pitchFamily="18" charset="0"/>
                          <a:cs typeface="Times New Roman" panose="02020603050405020304" pitchFamily="18" charset="0"/>
                        </a:rPr>
                        <a:t>sửa</a:t>
                      </a:r>
                      <a:r>
                        <a:rPr lang="en-US" sz="1200" b="0" dirty="0">
                          <a:latin typeface="Times New Roman" panose="02020603050405020304" pitchFamily="18" charset="0"/>
                          <a:cs typeface="Times New Roman" panose="02020603050405020304" pitchFamily="18" charset="0"/>
                        </a:rPr>
                        <a:t> </a:t>
                      </a:r>
                      <a:r>
                        <a:rPr lang="en-US" sz="1200" b="0" dirty="0" err="1">
                          <a:latin typeface="Times New Roman" panose="02020603050405020304" pitchFamily="18" charset="0"/>
                          <a:cs typeface="Times New Roman" panose="02020603050405020304" pitchFamily="18" charset="0"/>
                        </a:rPr>
                        <a:t>giao</a:t>
                      </a:r>
                      <a:r>
                        <a:rPr lang="en-US" sz="1200" b="0" dirty="0">
                          <a:latin typeface="Times New Roman" panose="02020603050405020304" pitchFamily="18" charset="0"/>
                          <a:cs typeface="Times New Roman" panose="02020603050405020304" pitchFamily="18" charset="0"/>
                        </a:rPr>
                        <a:t> </a:t>
                      </a:r>
                      <a:r>
                        <a:rPr lang="en-US" sz="1200" b="0" dirty="0" err="1">
                          <a:latin typeface="Times New Roman" panose="02020603050405020304" pitchFamily="18" charset="0"/>
                          <a:cs typeface="Times New Roman" panose="02020603050405020304" pitchFamily="18" charset="0"/>
                        </a:rPr>
                        <a:t>diện</a:t>
                      </a:r>
                      <a:endParaRPr lang="en-US" sz="1200" b="0" dirty="0">
                        <a:latin typeface="Times New Roman" panose="02020603050405020304" pitchFamily="18" charset="0"/>
                        <a:cs typeface="Times New Roman" panose="02020603050405020304" pitchFamily="18" charset="0"/>
                      </a:endParaRPr>
                    </a:p>
                    <a:p>
                      <a:pPr indent="0">
                        <a:buNone/>
                      </a:pPr>
                      <a:r>
                        <a:rPr lang="en-US" sz="1200" b="0" dirty="0" err="1">
                          <a:latin typeface="Times New Roman" panose="02020603050405020304" pitchFamily="18" charset="0"/>
                          <a:cs typeface="Times New Roman" panose="02020603050405020304" pitchFamily="18" charset="0"/>
                        </a:rPr>
                        <a:t>Viết</a:t>
                      </a:r>
                      <a:r>
                        <a:rPr lang="en-US" sz="1200" b="0" dirty="0">
                          <a:latin typeface="Times New Roman" panose="02020603050405020304" pitchFamily="18" charset="0"/>
                          <a:cs typeface="Times New Roman" panose="02020603050405020304" pitchFamily="18" charset="0"/>
                        </a:rPr>
                        <a:t> </a:t>
                      </a:r>
                      <a:r>
                        <a:rPr lang="en-US" sz="1200" b="0" dirty="0" err="1">
                          <a:latin typeface="Times New Roman" panose="02020603050405020304" pitchFamily="18" charset="0"/>
                          <a:cs typeface="Times New Roman" panose="02020603050405020304" pitchFamily="18" charset="0"/>
                        </a:rPr>
                        <a:t>báo</a:t>
                      </a:r>
                      <a:r>
                        <a:rPr lang="en-US" sz="1200" b="0" dirty="0">
                          <a:latin typeface="Times New Roman" panose="02020603050405020304" pitchFamily="18" charset="0"/>
                          <a:cs typeface="Times New Roman" panose="02020603050405020304" pitchFamily="18" charset="0"/>
                        </a:rPr>
                        <a:t> </a:t>
                      </a:r>
                      <a:r>
                        <a:rPr lang="en-US" sz="1200" b="0" dirty="0" err="1">
                          <a:latin typeface="Times New Roman" panose="02020603050405020304" pitchFamily="18" charset="0"/>
                          <a:cs typeface="Times New Roman" panose="02020603050405020304" pitchFamily="18" charset="0"/>
                        </a:rPr>
                        <a:t>cáo</a:t>
                      </a:r>
                      <a:endParaRPr lang="en-US" sz="1200" b="0" dirty="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27330">
                <a:tc>
                  <a:txBody>
                    <a:bodyPr/>
                    <a:lstStyle/>
                    <a:p>
                      <a:pPr indent="0">
                        <a:buNone/>
                      </a:pPr>
                      <a:r>
                        <a:rPr lang="en-US" sz="1200" b="0">
                          <a:latin typeface="Times New Roman" panose="02020603050405020304" pitchFamily="18" charset="0"/>
                          <a:cs typeface="Times New Roman" panose="02020603050405020304" pitchFamily="18" charset="0"/>
                        </a:rPr>
                        <a:t>19127392</a:t>
                      </a:r>
                      <a:endParaRPr lang="en-US" sz="12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latin typeface="Times New Roman" panose="02020603050405020304" pitchFamily="18" charset="0"/>
                          <a:cs typeface="Times New Roman" panose="02020603050405020304" pitchFamily="18" charset="0"/>
                        </a:rPr>
                        <a:t>Tô Gia Hảo</a:t>
                      </a:r>
                      <a:endParaRPr lang="en-US" sz="12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latin typeface="Times New Roman" panose="02020603050405020304" pitchFamily="18" charset="0"/>
                          <a:cs typeface="Times New Roman" panose="02020603050405020304" pitchFamily="18" charset="0"/>
                        </a:rPr>
                        <a:t>Hiệu ứng va chạm</a:t>
                      </a:r>
                      <a:endParaRPr lang="en-US" sz="12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52755">
                <a:tc>
                  <a:txBody>
                    <a:bodyPr/>
                    <a:lstStyle/>
                    <a:p>
                      <a:pPr indent="0">
                        <a:buNone/>
                      </a:pPr>
                      <a:r>
                        <a:rPr lang="en-US" sz="1200" b="0">
                          <a:latin typeface="Times New Roman" panose="02020603050405020304" pitchFamily="18" charset="0"/>
                          <a:cs typeface="Times New Roman" panose="02020603050405020304" pitchFamily="18" charset="0"/>
                        </a:rPr>
                        <a:t>19127471</a:t>
                      </a:r>
                      <a:endParaRPr lang="en-US" sz="12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latin typeface="Times New Roman" panose="02020603050405020304" pitchFamily="18" charset="0"/>
                          <a:cs typeface="Times New Roman" panose="02020603050405020304" pitchFamily="18" charset="0"/>
                        </a:rPr>
                        <a:t>Lương Kiếm Minh</a:t>
                      </a:r>
                      <a:endParaRPr lang="en-US" sz="12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dirty="0" err="1">
                          <a:latin typeface="Times New Roman" panose="02020603050405020304" pitchFamily="18" charset="0"/>
                          <a:cs typeface="Times New Roman" panose="02020603050405020304" pitchFamily="18" charset="0"/>
                        </a:rPr>
                        <a:t>Xử</a:t>
                      </a:r>
                      <a:r>
                        <a:rPr lang="en-US" sz="1200" b="0" dirty="0">
                          <a:latin typeface="Times New Roman" panose="02020603050405020304" pitchFamily="18" charset="0"/>
                          <a:cs typeface="Times New Roman" panose="02020603050405020304" pitchFamily="18" charset="0"/>
                        </a:rPr>
                        <a:t> </a:t>
                      </a:r>
                      <a:r>
                        <a:rPr lang="en-US" sz="1200" b="0" dirty="0" err="1">
                          <a:latin typeface="Times New Roman" panose="02020603050405020304" pitchFamily="18" charset="0"/>
                          <a:cs typeface="Times New Roman" panose="02020603050405020304" pitchFamily="18" charset="0"/>
                        </a:rPr>
                        <a:t>lí</a:t>
                      </a:r>
                      <a:r>
                        <a:rPr lang="en-US" sz="1200" b="0" dirty="0">
                          <a:latin typeface="Times New Roman" panose="02020603050405020304" pitchFamily="18" charset="0"/>
                          <a:cs typeface="Times New Roman" panose="02020603050405020304" pitchFamily="18" charset="0"/>
                        </a:rPr>
                        <a:t> </a:t>
                      </a:r>
                      <a:r>
                        <a:rPr lang="en-US" sz="1200" b="0" dirty="0" err="1">
                          <a:latin typeface="Times New Roman" panose="02020603050405020304" pitchFamily="18" charset="0"/>
                          <a:cs typeface="Times New Roman" panose="02020603050405020304" pitchFamily="18" charset="0"/>
                        </a:rPr>
                        <a:t>tạm</a:t>
                      </a:r>
                      <a:r>
                        <a:rPr lang="en-US" sz="1200" b="0" dirty="0">
                          <a:latin typeface="Times New Roman" panose="02020603050405020304" pitchFamily="18" charset="0"/>
                          <a:cs typeface="Times New Roman" panose="02020603050405020304" pitchFamily="18" charset="0"/>
                        </a:rPr>
                        <a:t> </a:t>
                      </a:r>
                      <a:r>
                        <a:rPr lang="en-US" sz="1200" b="0" dirty="0" err="1">
                          <a:latin typeface="Times New Roman" panose="02020603050405020304" pitchFamily="18" charset="0"/>
                          <a:cs typeface="Times New Roman" panose="02020603050405020304" pitchFamily="18" charset="0"/>
                        </a:rPr>
                        <a:t>dừng</a:t>
                      </a:r>
                      <a:r>
                        <a:rPr lang="en-US" sz="1200" b="0" dirty="0">
                          <a:latin typeface="Times New Roman" panose="02020603050405020304" pitchFamily="18" charset="0"/>
                          <a:cs typeface="Times New Roman" panose="02020603050405020304" pitchFamily="18" charset="0"/>
                        </a:rPr>
                        <a:t> </a:t>
                      </a:r>
                      <a:r>
                        <a:rPr lang="en-US" sz="1200" b="0" dirty="0" err="1">
                          <a:latin typeface="Times New Roman" panose="02020603050405020304" pitchFamily="18" charset="0"/>
                          <a:cs typeface="Times New Roman" panose="02020603050405020304" pitchFamily="18" charset="0"/>
                        </a:rPr>
                        <a:t>các</a:t>
                      </a:r>
                      <a:r>
                        <a:rPr lang="en-US" sz="1200" b="0" dirty="0">
                          <a:latin typeface="Times New Roman" panose="02020603050405020304" pitchFamily="18" charset="0"/>
                          <a:cs typeface="Times New Roman" panose="02020603050405020304" pitchFamily="18" charset="0"/>
                        </a:rPr>
                        <a:t> toa </a:t>
                      </a:r>
                      <a:r>
                        <a:rPr lang="en-US" sz="1200" b="0" dirty="0" err="1">
                          <a:latin typeface="Times New Roman" panose="02020603050405020304" pitchFamily="18" charset="0"/>
                          <a:cs typeface="Times New Roman" panose="02020603050405020304" pitchFamily="18" charset="0"/>
                        </a:rPr>
                        <a:t>xe</a:t>
                      </a:r>
                      <a:endParaRPr lang="en-US" sz="1200" b="0" dirty="0">
                        <a:latin typeface="Times New Roman" panose="02020603050405020304" pitchFamily="18" charset="0"/>
                        <a:cs typeface="Times New Roman" panose="02020603050405020304" pitchFamily="18" charset="0"/>
                      </a:endParaRPr>
                    </a:p>
                    <a:p>
                      <a:pPr indent="0">
                        <a:buNone/>
                      </a:pPr>
                      <a:r>
                        <a:rPr lang="en-US" sz="1200" b="0" dirty="0" err="1">
                          <a:latin typeface="Times New Roman" panose="02020603050405020304" pitchFamily="18" charset="0"/>
                          <a:cs typeface="Times New Roman" panose="02020603050405020304" pitchFamily="18" charset="0"/>
                        </a:rPr>
                        <a:t>Làm</a:t>
                      </a:r>
                      <a:r>
                        <a:rPr lang="en-US" sz="1200" b="0" dirty="0">
                          <a:latin typeface="Times New Roman" panose="02020603050405020304" pitchFamily="18" charset="0"/>
                          <a:cs typeface="Times New Roman" panose="02020603050405020304" pitchFamily="18" charset="0"/>
                        </a:rPr>
                        <a:t> PowerPoint</a:t>
                      </a:r>
                      <a:endParaRPr lang="en-US" sz="1200" b="0" dirty="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53390">
                <a:tc>
                  <a:txBody>
                    <a:bodyPr/>
                    <a:lstStyle/>
                    <a:p>
                      <a:pPr indent="0">
                        <a:buNone/>
                      </a:pPr>
                      <a:r>
                        <a:rPr lang="en-US" sz="1200" b="0">
                          <a:latin typeface="Times New Roman" panose="02020603050405020304" pitchFamily="18" charset="0"/>
                          <a:cs typeface="Times New Roman" panose="02020603050405020304" pitchFamily="18" charset="0"/>
                        </a:rPr>
                        <a:t>19127613</a:t>
                      </a:r>
                      <a:endParaRPr lang="en-US" sz="12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latin typeface="Times New Roman" panose="02020603050405020304" pitchFamily="18" charset="0"/>
                          <a:cs typeface="Times New Roman" panose="02020603050405020304" pitchFamily="18" charset="0"/>
                        </a:rPr>
                        <a:t>Phan Đình Tuân</a:t>
                      </a:r>
                      <a:endParaRPr lang="en-US" sz="12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dirty="0" err="1">
                          <a:latin typeface="Times New Roman" panose="02020603050405020304" pitchFamily="18" charset="0"/>
                          <a:cs typeface="Times New Roman" panose="02020603050405020304" pitchFamily="18" charset="0"/>
                        </a:rPr>
                        <a:t>Xử</a:t>
                      </a:r>
                      <a:r>
                        <a:rPr lang="en-US" sz="1200" b="0" dirty="0">
                          <a:latin typeface="Times New Roman" panose="02020603050405020304" pitchFamily="18" charset="0"/>
                          <a:cs typeface="Times New Roman" panose="02020603050405020304" pitchFamily="18" charset="0"/>
                        </a:rPr>
                        <a:t> </a:t>
                      </a:r>
                      <a:r>
                        <a:rPr lang="en-US" sz="1200" b="0" dirty="0" err="1">
                          <a:latin typeface="Times New Roman" panose="02020603050405020304" pitchFamily="18" charset="0"/>
                          <a:cs typeface="Times New Roman" panose="02020603050405020304" pitchFamily="18" charset="0"/>
                        </a:rPr>
                        <a:t>lí</a:t>
                      </a:r>
                      <a:r>
                        <a:rPr lang="en-US" sz="1200" b="0" dirty="0">
                          <a:latin typeface="Times New Roman" panose="02020603050405020304" pitchFamily="18" charset="0"/>
                          <a:cs typeface="Times New Roman" panose="02020603050405020304" pitchFamily="18" charset="0"/>
                        </a:rPr>
                        <a:t> </a:t>
                      </a:r>
                      <a:r>
                        <a:rPr lang="en-US" sz="1200" b="0" dirty="0" err="1">
                          <a:latin typeface="Times New Roman" panose="02020603050405020304" pitchFamily="18" charset="0"/>
                          <a:cs typeface="Times New Roman" panose="02020603050405020304" pitchFamily="18" charset="0"/>
                        </a:rPr>
                        <a:t>màn</a:t>
                      </a:r>
                      <a:r>
                        <a:rPr lang="en-US" sz="1200" b="0" dirty="0">
                          <a:latin typeface="Times New Roman" panose="02020603050405020304" pitchFamily="18" charset="0"/>
                          <a:cs typeface="Times New Roman" panose="02020603050405020304" pitchFamily="18" charset="0"/>
                        </a:rPr>
                        <a:t> </a:t>
                      </a:r>
                      <a:r>
                        <a:rPr lang="en-US" sz="1200" b="0" dirty="0" err="1">
                          <a:latin typeface="Times New Roman" panose="02020603050405020304" pitchFamily="18" charset="0"/>
                          <a:cs typeface="Times New Roman" panose="02020603050405020304" pitchFamily="18" charset="0"/>
                        </a:rPr>
                        <a:t>hình</a:t>
                      </a:r>
                      <a:r>
                        <a:rPr lang="en-US" sz="1200" b="0" dirty="0">
                          <a:latin typeface="Times New Roman" panose="02020603050405020304" pitchFamily="18" charset="0"/>
                          <a:cs typeface="Times New Roman" panose="02020603050405020304" pitchFamily="18" charset="0"/>
                        </a:rPr>
                        <a:t> </a:t>
                      </a:r>
                      <a:r>
                        <a:rPr lang="en-US" sz="1200" b="0" dirty="0" err="1">
                          <a:latin typeface="Times New Roman" panose="02020603050405020304" pitchFamily="18" charset="0"/>
                          <a:cs typeface="Times New Roman" panose="02020603050405020304" pitchFamily="18" charset="0"/>
                        </a:rPr>
                        <a:t>chính</a:t>
                      </a:r>
                      <a:endParaRPr lang="en-US" sz="1200" b="0" dirty="0">
                        <a:latin typeface="Times New Roman" panose="02020603050405020304" pitchFamily="18" charset="0"/>
                        <a:cs typeface="Times New Roman" panose="02020603050405020304" pitchFamily="18" charset="0"/>
                      </a:endParaRPr>
                    </a:p>
                    <a:p>
                      <a:pPr indent="0">
                        <a:buNone/>
                      </a:pPr>
                      <a:r>
                        <a:rPr lang="en-US" sz="1200" b="0" dirty="0" err="1">
                          <a:latin typeface="Times New Roman" panose="02020603050405020304" pitchFamily="18" charset="0"/>
                          <a:cs typeface="Times New Roman" panose="02020603050405020304" pitchFamily="18" charset="0"/>
                        </a:rPr>
                        <a:t>Làm</a:t>
                      </a:r>
                      <a:r>
                        <a:rPr lang="en-US" sz="1200" b="0" dirty="0">
                          <a:latin typeface="Times New Roman" panose="02020603050405020304" pitchFamily="18" charset="0"/>
                          <a:cs typeface="Times New Roman" panose="02020603050405020304" pitchFamily="18" charset="0"/>
                        </a:rPr>
                        <a:t> Video demo</a:t>
                      </a:r>
                      <a:endParaRPr lang="en-US" sz="1200" b="0" dirty="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2" name="Chỗ dành sẵn cho Số hiệu Bản chiếu 1">
            <a:extLst>
              <a:ext uri="{FF2B5EF4-FFF2-40B4-BE49-F238E27FC236}">
                <a16:creationId xmlns:a16="http://schemas.microsoft.com/office/drawing/2014/main" id="{6C61A147-A7EE-4918-B019-1391A4389214}"/>
              </a:ext>
            </a:extLst>
          </p:cNvPr>
          <p:cNvSpPr>
            <a:spLocks noGrp="1"/>
          </p:cNvSpPr>
          <p:nvPr>
            <p:ph type="sldNum" sz="quarter" idx="12"/>
          </p:nvPr>
        </p:nvSpPr>
        <p:spPr/>
        <p:txBody>
          <a:bodyPr/>
          <a:lstStyle/>
          <a:p>
            <a:fld id="{B82CCC60-E8CD-4174-8B1A-7DF615B22EEF}" type="slidenum">
              <a:rPr lang="en-US" smtClean="0"/>
              <a:t>6</a:t>
            </a:fld>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endParaRPr lang="en-US"/>
          </a:p>
        </p:txBody>
      </p:sp>
      <p:sp>
        <p:nvSpPr>
          <p:cNvPr id="3" name="Content Placeholder 2"/>
          <p:cNvSpPr>
            <a:spLocks noGrp="1"/>
          </p:cNvSpPr>
          <p:nvPr>
            <p:ph sz="half" idx="1"/>
          </p:nvPr>
        </p:nvSpPr>
        <p:spPr/>
        <p:txBody>
          <a:bodyPr/>
          <a:lstStyle/>
          <a:p>
            <a:pPr marL="0" indent="0">
              <a:buNone/>
            </a:pPr>
            <a:r>
              <a:rPr lang="en-US">
                <a:latin typeface="Times New Roman" panose="02020603050405020304" pitchFamily="18" charset="0"/>
                <a:cs typeface="Times New Roman" panose="02020603050405020304" pitchFamily="18" charset="0"/>
              </a:rPr>
              <a:t>D.ĐÁNH GIÁ</a:t>
            </a:r>
          </a:p>
        </p:txBody>
      </p:sp>
      <p:graphicFrame>
        <p:nvGraphicFramePr>
          <p:cNvPr id="5" name="Content Placeholder 4"/>
          <p:cNvGraphicFramePr>
            <a:graphicFrameLocks noGrp="1"/>
          </p:cNvGraphicFramePr>
          <p:nvPr>
            <p:ph sz="half" idx="2"/>
            <p:extLst>
              <p:ext uri="{D42A27DB-BD31-4B8C-83A1-F6EECF244321}">
                <p14:modId xmlns:p14="http://schemas.microsoft.com/office/powerpoint/2010/main" val="438929063"/>
              </p:ext>
            </p:extLst>
          </p:nvPr>
        </p:nvGraphicFramePr>
        <p:xfrm>
          <a:off x="514350" y="1972310"/>
          <a:ext cx="4874895" cy="1611630"/>
        </p:xfrm>
        <a:graphic>
          <a:graphicData uri="http://schemas.openxmlformats.org/drawingml/2006/table">
            <a:tbl>
              <a:tblPr firstRow="1" bandRow="1">
                <a:tableStyleId>{5940675A-B579-460E-94D1-54222C63F5DA}</a:tableStyleId>
              </a:tblPr>
              <a:tblGrid>
                <a:gridCol w="1087755">
                  <a:extLst>
                    <a:ext uri="{9D8B030D-6E8A-4147-A177-3AD203B41FA5}">
                      <a16:colId xmlns:a16="http://schemas.microsoft.com/office/drawing/2014/main" val="20000"/>
                    </a:ext>
                  </a:extLst>
                </a:gridCol>
                <a:gridCol w="1728470">
                  <a:extLst>
                    <a:ext uri="{9D8B030D-6E8A-4147-A177-3AD203B41FA5}">
                      <a16:colId xmlns:a16="http://schemas.microsoft.com/office/drawing/2014/main" val="20001"/>
                    </a:ext>
                  </a:extLst>
                </a:gridCol>
                <a:gridCol w="2058670">
                  <a:extLst>
                    <a:ext uri="{9D8B030D-6E8A-4147-A177-3AD203B41FA5}">
                      <a16:colId xmlns:a16="http://schemas.microsoft.com/office/drawing/2014/main" val="20002"/>
                    </a:ext>
                  </a:extLst>
                </a:gridCol>
              </a:tblGrid>
              <a:tr h="306705">
                <a:tc>
                  <a:txBody>
                    <a:bodyPr/>
                    <a:lstStyle/>
                    <a:p>
                      <a:pPr indent="0">
                        <a:buNone/>
                      </a:pPr>
                      <a:r>
                        <a:rPr lang="en-US" sz="1200" b="0">
                          <a:latin typeface="Times New Roman" panose="02020603050405020304" pitchFamily="18" charset="0"/>
                          <a:cs typeface="Times New Roman" panose="02020603050405020304" pitchFamily="18" charset="0"/>
                        </a:rPr>
                        <a:t>MSSV</a:t>
                      </a:r>
                      <a:endParaRPr lang="en-US" sz="12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latin typeface="Times New Roman" panose="02020603050405020304" pitchFamily="18" charset="0"/>
                          <a:cs typeface="Times New Roman" panose="02020603050405020304" pitchFamily="18" charset="0"/>
                        </a:rPr>
                        <a:t>HỌ VÀ TÊN</a:t>
                      </a:r>
                      <a:endParaRPr lang="en-US" sz="12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latin typeface="Times New Roman" panose="02020603050405020304" pitchFamily="18" charset="0"/>
                          <a:cs typeface="Times New Roman" panose="02020603050405020304" pitchFamily="18" charset="0"/>
                        </a:rPr>
                        <a:t>ĐÁNH GIÁ </a:t>
                      </a:r>
                      <a:endParaRPr lang="en-US" sz="12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08940">
                <a:tc>
                  <a:txBody>
                    <a:bodyPr/>
                    <a:lstStyle/>
                    <a:p>
                      <a:pPr indent="0">
                        <a:buNone/>
                      </a:pPr>
                      <a:r>
                        <a:rPr lang="en-US" sz="1200" b="0">
                          <a:latin typeface="Times New Roman" panose="02020603050405020304" pitchFamily="18" charset="0"/>
                          <a:cs typeface="Times New Roman" panose="02020603050405020304" pitchFamily="18" charset="0"/>
                        </a:rPr>
                        <a:t>19127525</a:t>
                      </a:r>
                      <a:endParaRPr lang="en-US" sz="12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latin typeface="Times New Roman" panose="02020603050405020304" pitchFamily="18" charset="0"/>
                          <a:cs typeface="Times New Roman" panose="02020603050405020304" pitchFamily="18" charset="0"/>
                        </a:rPr>
                        <a:t>Nguyễn Thanh Quân</a:t>
                      </a:r>
                      <a:endParaRPr lang="en-US" sz="12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latin typeface="Times New Roman" panose="02020603050405020304" pitchFamily="18" charset="0"/>
                          <a:cs typeface="Times New Roman" panose="02020603050405020304" pitchFamily="18" charset="0"/>
                        </a:rPr>
                        <a:t>100%</a:t>
                      </a:r>
                      <a:endParaRPr lang="en-US" sz="12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94640">
                <a:tc>
                  <a:txBody>
                    <a:bodyPr/>
                    <a:lstStyle/>
                    <a:p>
                      <a:pPr indent="0">
                        <a:buNone/>
                      </a:pPr>
                      <a:r>
                        <a:rPr lang="en-US" sz="1200" b="0">
                          <a:latin typeface="Times New Roman" panose="02020603050405020304" pitchFamily="18" charset="0"/>
                          <a:cs typeface="Times New Roman" panose="02020603050405020304" pitchFamily="18" charset="0"/>
                        </a:rPr>
                        <a:t>19127392</a:t>
                      </a:r>
                      <a:endParaRPr lang="en-US" sz="12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latin typeface="Times New Roman" panose="02020603050405020304" pitchFamily="18" charset="0"/>
                          <a:cs typeface="Times New Roman" panose="02020603050405020304" pitchFamily="18" charset="0"/>
                        </a:rPr>
                        <a:t>Tô Gia Hảo</a:t>
                      </a:r>
                      <a:endParaRPr lang="en-US" sz="12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latin typeface="Times New Roman" panose="02020603050405020304" pitchFamily="18" charset="0"/>
                          <a:cs typeface="Times New Roman" panose="02020603050405020304" pitchFamily="18" charset="0"/>
                        </a:rPr>
                        <a:t>90%</a:t>
                      </a:r>
                      <a:endParaRPr lang="en-US" sz="12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06705">
                <a:tc>
                  <a:txBody>
                    <a:bodyPr/>
                    <a:lstStyle/>
                    <a:p>
                      <a:pPr indent="0">
                        <a:buNone/>
                      </a:pPr>
                      <a:r>
                        <a:rPr lang="en-US" sz="1200" b="0">
                          <a:latin typeface="Times New Roman" panose="02020603050405020304" pitchFamily="18" charset="0"/>
                          <a:cs typeface="Times New Roman" panose="02020603050405020304" pitchFamily="18" charset="0"/>
                        </a:rPr>
                        <a:t>19127471</a:t>
                      </a:r>
                      <a:endParaRPr lang="en-US" sz="12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latin typeface="Times New Roman" panose="02020603050405020304" pitchFamily="18" charset="0"/>
                          <a:cs typeface="Times New Roman" panose="02020603050405020304" pitchFamily="18" charset="0"/>
                        </a:rPr>
                        <a:t>Lương Kiếm Minh</a:t>
                      </a:r>
                      <a:endParaRPr lang="en-US" sz="12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latin typeface="Times New Roman" panose="02020603050405020304" pitchFamily="18" charset="0"/>
                          <a:cs typeface="Times New Roman" panose="02020603050405020304" pitchFamily="18" charset="0"/>
                        </a:rPr>
                        <a:t>95%</a:t>
                      </a:r>
                      <a:endParaRPr lang="en-US" sz="12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94640">
                <a:tc>
                  <a:txBody>
                    <a:bodyPr/>
                    <a:lstStyle/>
                    <a:p>
                      <a:pPr indent="0">
                        <a:buNone/>
                      </a:pPr>
                      <a:r>
                        <a:rPr lang="en-US" sz="1200" b="0">
                          <a:latin typeface="Times New Roman" panose="02020603050405020304" pitchFamily="18" charset="0"/>
                          <a:cs typeface="Times New Roman" panose="02020603050405020304" pitchFamily="18" charset="0"/>
                        </a:rPr>
                        <a:t>19127613</a:t>
                      </a:r>
                      <a:endParaRPr lang="en-US" sz="12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latin typeface="Times New Roman" panose="02020603050405020304" pitchFamily="18" charset="0"/>
                          <a:cs typeface="Times New Roman" panose="02020603050405020304" pitchFamily="18" charset="0"/>
                        </a:rPr>
                        <a:t>Phan Đình Tuân</a:t>
                      </a:r>
                      <a:endParaRPr lang="en-US" sz="12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dirty="0">
                          <a:latin typeface="Times New Roman" panose="02020603050405020304" pitchFamily="18" charset="0"/>
                          <a:cs typeface="Times New Roman" panose="02020603050405020304" pitchFamily="18" charset="0"/>
                        </a:rPr>
                        <a:t>95%</a:t>
                      </a:r>
                      <a:endParaRPr lang="en-US" sz="1200" b="0" dirty="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2" name="Chỗ dành sẵn cho Số hiệu Bản chiếu 1">
            <a:extLst>
              <a:ext uri="{FF2B5EF4-FFF2-40B4-BE49-F238E27FC236}">
                <a16:creationId xmlns:a16="http://schemas.microsoft.com/office/drawing/2014/main" id="{5D6F0D78-2389-452B-A5FA-9DC9ECDA2D5A}"/>
              </a:ext>
            </a:extLst>
          </p:cNvPr>
          <p:cNvSpPr>
            <a:spLocks noGrp="1"/>
          </p:cNvSpPr>
          <p:nvPr>
            <p:ph type="sldNum" sz="quarter" idx="12"/>
          </p:nvPr>
        </p:nvSpPr>
        <p:spPr/>
        <p:txBody>
          <a:bodyPr/>
          <a:lstStyle/>
          <a:p>
            <a:fld id="{B82CCC60-E8CD-4174-8B1A-7DF615B22EEF}" type="slidenum">
              <a:rPr lang="en-US" smtClean="0"/>
              <a:t>7</a:t>
            </a:fld>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sz="3500" b="1">
                <a:solidFill>
                  <a:srgbClr val="FF0000"/>
                </a:solidFill>
              </a:rPr>
              <a:t>2.NỘI DUNG GAME</a:t>
            </a:r>
          </a:p>
        </p:txBody>
      </p:sp>
      <p:sp>
        <p:nvSpPr>
          <p:cNvPr id="3" name="Content Placeholder 2"/>
          <p:cNvSpPr>
            <a:spLocks noGrp="1"/>
          </p:cNvSpPr>
          <p:nvPr>
            <p:ph sz="half" idx="1"/>
          </p:nvPr>
        </p:nvSpPr>
        <p:spPr>
          <a:xfrm>
            <a:off x="457200" y="1200150"/>
            <a:ext cx="8229600" cy="3394710"/>
          </a:xfrm>
        </p:spPr>
        <p:txBody>
          <a:bodyPr>
            <a:normAutofit fontScale="90000" lnSpcReduction="20000"/>
          </a:bodyPr>
          <a:lstStyle/>
          <a:p>
            <a:pPr marL="0" indent="0">
              <a:buNone/>
            </a:pPr>
            <a:r>
              <a:rPr lang="en-US">
                <a:latin typeface="Times New Roman" panose="02020603050405020304" pitchFamily="18" charset="0"/>
                <a:cs typeface="Times New Roman" panose="02020603050405020304" pitchFamily="18" charset="0"/>
              </a:rPr>
              <a:t>A.NỘI DUNG CÁC HÀM</a:t>
            </a:r>
          </a:p>
          <a:p>
            <a:pPr marL="0" indent="0">
              <a:buFont typeface="Wingdings" panose="05000000000000000000" charset="0"/>
              <a:buNone/>
            </a:pPr>
            <a:r>
              <a:rPr lang="en-US" sz="2000" u="sng" dirty="0">
                <a:sym typeface="+mn-ea"/>
              </a:rPr>
              <a:t>HEADER.H:</a:t>
            </a:r>
          </a:p>
          <a:p>
            <a:pPr marL="0" indent="0">
              <a:buFont typeface="Wingdings" panose="05000000000000000000" charset="0"/>
              <a:buNone/>
            </a:pPr>
            <a:r>
              <a:rPr lang="vi-VN" sz="2000" dirty="0">
                <a:effectLst/>
                <a:latin typeface="Times New Roman" panose="02020603050405020304" pitchFamily="18" charset="0"/>
                <a:cs typeface="Arial" panose="020B0604020202020204" pitchFamily="34" charset="0"/>
                <a:sym typeface="+mn-ea"/>
              </a:rPr>
              <a:t>Khai </a:t>
            </a:r>
            <a:r>
              <a:rPr lang="vi-VN" sz="2000" dirty="0" err="1">
                <a:effectLst/>
                <a:latin typeface="Times New Roman" panose="02020603050405020304" pitchFamily="18" charset="0"/>
                <a:cs typeface="Arial" panose="020B0604020202020204" pitchFamily="34" charset="0"/>
                <a:sym typeface="+mn-ea"/>
              </a:rPr>
              <a:t>báo</a:t>
            </a:r>
            <a:r>
              <a:rPr lang="vi-VN" sz="2000" dirty="0">
                <a:effectLst/>
                <a:latin typeface="Times New Roman" panose="02020603050405020304" pitchFamily="18" charset="0"/>
                <a:cs typeface="Arial" panose="020B0604020202020204" pitchFamily="34" charset="0"/>
                <a:sym typeface="+mn-ea"/>
              </a:rPr>
              <a:t> </a:t>
            </a:r>
            <a:r>
              <a:rPr lang="vi-VN" sz="2000" dirty="0" err="1">
                <a:effectLst/>
                <a:latin typeface="Times New Roman" panose="02020603050405020304" pitchFamily="18" charset="0"/>
                <a:cs typeface="Arial" panose="020B0604020202020204" pitchFamily="34" charset="0"/>
                <a:sym typeface="+mn-ea"/>
              </a:rPr>
              <a:t>tất</a:t>
            </a:r>
            <a:r>
              <a:rPr lang="vi-VN" sz="2000" dirty="0">
                <a:effectLst/>
                <a:latin typeface="Times New Roman" panose="02020603050405020304" pitchFamily="18" charset="0"/>
                <a:cs typeface="Arial" panose="020B0604020202020204" pitchFamily="34" charset="0"/>
                <a:sym typeface="+mn-ea"/>
              </a:rPr>
              <a:t> </a:t>
            </a:r>
            <a:r>
              <a:rPr lang="vi-VN" sz="2000" dirty="0" err="1">
                <a:effectLst/>
                <a:latin typeface="Times New Roman" panose="02020603050405020304" pitchFamily="18" charset="0"/>
                <a:cs typeface="Arial" panose="020B0604020202020204" pitchFamily="34" charset="0"/>
                <a:sym typeface="+mn-ea"/>
              </a:rPr>
              <a:t>cả</a:t>
            </a:r>
            <a:r>
              <a:rPr lang="vi-VN" sz="2000" dirty="0">
                <a:effectLst/>
                <a:latin typeface="Times New Roman" panose="02020603050405020304" pitchFamily="18" charset="0"/>
                <a:cs typeface="Arial" panose="020B0604020202020204" pitchFamily="34" charset="0"/>
                <a:sym typeface="+mn-ea"/>
              </a:rPr>
              <a:t> </a:t>
            </a:r>
            <a:r>
              <a:rPr lang="vi-VN" sz="2000" dirty="0" err="1">
                <a:effectLst/>
                <a:latin typeface="Times New Roman" panose="02020603050405020304" pitchFamily="18" charset="0"/>
                <a:cs typeface="Arial" panose="020B0604020202020204" pitchFamily="34" charset="0"/>
                <a:sym typeface="+mn-ea"/>
              </a:rPr>
              <a:t>các</a:t>
            </a:r>
            <a:r>
              <a:rPr lang="vi-VN" sz="2000" dirty="0">
                <a:effectLst/>
                <a:latin typeface="Times New Roman" panose="02020603050405020304" pitchFamily="18" charset="0"/>
                <a:cs typeface="Arial" panose="020B0604020202020204" pitchFamily="34" charset="0"/>
                <a:sym typeface="+mn-ea"/>
              </a:rPr>
              <a:t> </a:t>
            </a:r>
            <a:r>
              <a:rPr lang="vi-VN" sz="2000" dirty="0" err="1">
                <a:effectLst/>
                <a:latin typeface="Times New Roman" panose="02020603050405020304" pitchFamily="18" charset="0"/>
                <a:cs typeface="Arial" panose="020B0604020202020204" pitchFamily="34" charset="0"/>
                <a:sym typeface="+mn-ea"/>
              </a:rPr>
              <a:t>hàm</a:t>
            </a:r>
            <a:r>
              <a:rPr lang="vi-VN" sz="2000" dirty="0">
                <a:effectLst/>
                <a:latin typeface="Times New Roman" panose="02020603050405020304" pitchFamily="18" charset="0"/>
                <a:cs typeface="Arial" panose="020B0604020202020204" pitchFamily="34" charset="0"/>
                <a:sym typeface="+mn-ea"/>
              </a:rPr>
              <a:t> </a:t>
            </a:r>
            <a:r>
              <a:rPr lang="vi-VN" sz="2000" dirty="0" err="1">
                <a:effectLst/>
                <a:latin typeface="Times New Roman" panose="02020603050405020304" pitchFamily="18" charset="0"/>
                <a:cs typeface="Arial" panose="020B0604020202020204" pitchFamily="34" charset="0"/>
                <a:sym typeface="+mn-ea"/>
              </a:rPr>
              <a:t>của</a:t>
            </a:r>
            <a:r>
              <a:rPr lang="vi-VN" sz="2000" dirty="0">
                <a:effectLst/>
                <a:latin typeface="Times New Roman" panose="02020603050405020304" pitchFamily="18" charset="0"/>
                <a:cs typeface="Arial" panose="020B0604020202020204" pitchFamily="34" charset="0"/>
                <a:sym typeface="+mn-ea"/>
              </a:rPr>
              <a:t> chương </a:t>
            </a:r>
            <a:r>
              <a:rPr lang="vi-VN" sz="2000" dirty="0" err="1">
                <a:effectLst/>
                <a:latin typeface="Times New Roman" panose="02020603050405020304" pitchFamily="18" charset="0"/>
                <a:cs typeface="Arial" panose="020B0604020202020204" pitchFamily="34" charset="0"/>
                <a:sym typeface="+mn-ea"/>
              </a:rPr>
              <a:t>trình</a:t>
            </a:r>
            <a:r>
              <a:rPr lang="vi-VN" sz="2000" dirty="0">
                <a:effectLst/>
                <a:latin typeface="Times New Roman" panose="02020603050405020304" pitchFamily="18" charset="0"/>
                <a:cs typeface="Arial" panose="020B0604020202020204" pitchFamily="34" charset="0"/>
                <a:sym typeface="+mn-ea"/>
              </a:rPr>
              <a:t>, </a:t>
            </a:r>
            <a:r>
              <a:rPr lang="vi-VN" sz="2000" dirty="0" err="1">
                <a:effectLst/>
                <a:latin typeface="Times New Roman" panose="02020603050405020304" pitchFamily="18" charset="0"/>
                <a:cs typeface="Arial" panose="020B0604020202020204" pitchFamily="34" charset="0"/>
                <a:sym typeface="+mn-ea"/>
              </a:rPr>
              <a:t>khởi</a:t>
            </a:r>
            <a:r>
              <a:rPr lang="vi-VN" sz="2000" dirty="0">
                <a:effectLst/>
                <a:latin typeface="Times New Roman" panose="02020603050405020304" pitchFamily="18" charset="0"/>
                <a:cs typeface="Arial" panose="020B0604020202020204" pitchFamily="34" charset="0"/>
                <a:sym typeface="+mn-ea"/>
              </a:rPr>
              <a:t> </a:t>
            </a:r>
            <a:r>
              <a:rPr lang="vi-VN" sz="2000" dirty="0" err="1">
                <a:effectLst/>
                <a:latin typeface="Times New Roman" panose="02020603050405020304" pitchFamily="18" charset="0"/>
                <a:cs typeface="Arial" panose="020B0604020202020204" pitchFamily="34" charset="0"/>
                <a:sym typeface="+mn-ea"/>
              </a:rPr>
              <a:t>tạo</a:t>
            </a:r>
            <a:r>
              <a:rPr lang="vi-VN" sz="2000" dirty="0">
                <a:effectLst/>
                <a:latin typeface="Times New Roman" panose="02020603050405020304" pitchFamily="18" charset="0"/>
                <a:cs typeface="Arial" panose="020B0604020202020204" pitchFamily="34" charset="0"/>
                <a:sym typeface="+mn-ea"/>
              </a:rPr>
              <a:t> </a:t>
            </a:r>
            <a:r>
              <a:rPr lang="vi-VN" sz="2000" dirty="0" err="1">
                <a:effectLst/>
                <a:latin typeface="Times New Roman" panose="02020603050405020304" pitchFamily="18" charset="0"/>
                <a:cs typeface="Arial" panose="020B0604020202020204" pitchFamily="34" charset="0"/>
                <a:sym typeface="+mn-ea"/>
              </a:rPr>
              <a:t>các</a:t>
            </a:r>
            <a:r>
              <a:rPr lang="vi-VN" sz="2000" dirty="0">
                <a:effectLst/>
                <a:latin typeface="Times New Roman" panose="02020603050405020304" pitchFamily="18" charset="0"/>
                <a:cs typeface="Arial" panose="020B0604020202020204" pitchFamily="34" charset="0"/>
                <a:sym typeface="+mn-ea"/>
              </a:rPr>
              <a:t> </a:t>
            </a:r>
            <a:r>
              <a:rPr lang="vi-VN" sz="2000" dirty="0" err="1">
                <a:effectLst/>
                <a:latin typeface="Times New Roman" panose="02020603050405020304" pitchFamily="18" charset="0"/>
                <a:cs typeface="Arial" panose="020B0604020202020204" pitchFamily="34" charset="0"/>
                <a:sym typeface="+mn-ea"/>
              </a:rPr>
              <a:t>giá</a:t>
            </a:r>
            <a:r>
              <a:rPr lang="vi-VN" sz="2000" dirty="0">
                <a:effectLst/>
                <a:latin typeface="Times New Roman" panose="02020603050405020304" pitchFamily="18" charset="0"/>
                <a:cs typeface="Arial" panose="020B0604020202020204" pitchFamily="34" charset="0"/>
                <a:sym typeface="+mn-ea"/>
              </a:rPr>
              <a:t> </a:t>
            </a:r>
            <a:r>
              <a:rPr lang="vi-VN" sz="2000" dirty="0" err="1">
                <a:effectLst/>
                <a:latin typeface="Times New Roman" panose="02020603050405020304" pitchFamily="18" charset="0"/>
                <a:cs typeface="Arial" panose="020B0604020202020204" pitchFamily="34" charset="0"/>
                <a:sym typeface="+mn-ea"/>
              </a:rPr>
              <a:t>trị</a:t>
            </a:r>
            <a:r>
              <a:rPr lang="vi-VN" sz="2000" dirty="0">
                <a:effectLst/>
                <a:latin typeface="Times New Roman" panose="02020603050405020304" pitchFamily="18" charset="0"/>
                <a:cs typeface="Arial" panose="020B0604020202020204" pitchFamily="34" charset="0"/>
                <a:sym typeface="+mn-ea"/>
              </a:rPr>
              <a:t> </a:t>
            </a:r>
            <a:r>
              <a:rPr lang="vi-VN" sz="2000" dirty="0" err="1">
                <a:effectLst/>
                <a:latin typeface="Times New Roman" panose="02020603050405020304" pitchFamily="18" charset="0"/>
                <a:cs typeface="Arial" panose="020B0604020202020204" pitchFamily="34" charset="0"/>
                <a:sym typeface="+mn-ea"/>
              </a:rPr>
              <a:t>mặc</a:t>
            </a:r>
            <a:r>
              <a:rPr lang="vi-VN" sz="2000" dirty="0">
                <a:effectLst/>
                <a:latin typeface="Times New Roman" panose="02020603050405020304" pitchFamily="18" charset="0"/>
                <a:cs typeface="Arial" panose="020B0604020202020204" pitchFamily="34" charset="0"/>
                <a:sym typeface="+mn-ea"/>
              </a:rPr>
              <a:t> </a:t>
            </a:r>
            <a:r>
              <a:rPr lang="vi-VN" sz="2000" dirty="0" err="1">
                <a:effectLst/>
                <a:latin typeface="Times New Roman" panose="02020603050405020304" pitchFamily="18" charset="0"/>
                <a:cs typeface="Arial" panose="020B0604020202020204" pitchFamily="34" charset="0"/>
                <a:sym typeface="+mn-ea"/>
              </a:rPr>
              <a:t>định</a:t>
            </a:r>
            <a:r>
              <a:rPr lang="vi-VN" sz="2000" dirty="0">
                <a:effectLst/>
                <a:latin typeface="Times New Roman" panose="02020603050405020304" pitchFamily="18" charset="0"/>
                <a:cs typeface="Arial" panose="020B0604020202020204" pitchFamily="34" charset="0"/>
                <a:sym typeface="+mn-ea"/>
              </a:rPr>
              <a:t> như: </a:t>
            </a:r>
            <a:endParaRPr lang="en-US" sz="2000" dirty="0">
              <a:effectLst/>
              <a:latin typeface="Times New Roman" panose="02020603050405020304" pitchFamily="18" charset="0"/>
              <a:cs typeface="Arial" panose="020B0604020202020204" pitchFamily="34" charset="0"/>
            </a:endParaRPr>
          </a:p>
          <a:p>
            <a:pPr lvl="1">
              <a:buFont typeface="Wingdings" panose="05000000000000000000" pitchFamily="2" charset="2"/>
              <a:buChar char="Ø"/>
            </a:pPr>
            <a:r>
              <a:rPr lang="vi-VN" sz="2000" dirty="0">
                <a:effectLst/>
                <a:latin typeface="Times New Roman" panose="02020603050405020304" pitchFamily="18" charset="0"/>
                <a:cs typeface="Arial" panose="020B0604020202020204" pitchFamily="34" charset="0"/>
                <a:sym typeface="+mn-ea"/>
              </a:rPr>
              <a:t>FILENAME: tên </a:t>
            </a:r>
            <a:r>
              <a:rPr lang="vi-VN" sz="2000" dirty="0" err="1">
                <a:effectLst/>
                <a:latin typeface="Times New Roman" panose="02020603050405020304" pitchFamily="18" charset="0"/>
                <a:cs typeface="Arial" panose="020B0604020202020204" pitchFamily="34" charset="0"/>
                <a:sym typeface="+mn-ea"/>
              </a:rPr>
              <a:t>file</a:t>
            </a:r>
            <a:r>
              <a:rPr lang="vi-VN" sz="2000" dirty="0">
                <a:effectLst/>
                <a:latin typeface="Times New Roman" panose="02020603050405020304" pitchFamily="18" charset="0"/>
                <a:cs typeface="Arial" panose="020B0604020202020204" pitchFamily="34" charset="0"/>
                <a:sym typeface="+mn-ea"/>
              </a:rPr>
              <a:t> lưu thông tin </a:t>
            </a:r>
            <a:r>
              <a:rPr lang="vi-VN" sz="2000" dirty="0" err="1">
                <a:effectLst/>
                <a:latin typeface="Times New Roman" panose="02020603050405020304" pitchFamily="18" charset="0"/>
                <a:cs typeface="Arial" panose="020B0604020202020204" pitchFamily="34" charset="0"/>
                <a:sym typeface="+mn-ea"/>
              </a:rPr>
              <a:t>game</a:t>
            </a:r>
            <a:endParaRPr lang="en-US" sz="2000" dirty="0">
              <a:effectLst/>
              <a:latin typeface="Times New Roman" panose="02020603050405020304" pitchFamily="18" charset="0"/>
              <a:cs typeface="Arial" panose="020B0604020202020204" pitchFamily="34" charset="0"/>
            </a:endParaRPr>
          </a:p>
          <a:p>
            <a:pPr lvl="1">
              <a:buFont typeface="Wingdings" panose="05000000000000000000" pitchFamily="2" charset="2"/>
              <a:buChar char="Ø"/>
            </a:pPr>
            <a:r>
              <a:rPr lang="vi-VN" sz="2000" dirty="0">
                <a:effectLst/>
                <a:latin typeface="Times New Roman" panose="02020603050405020304" pitchFamily="18" charset="0"/>
                <a:cs typeface="Arial" panose="020B0604020202020204" pitchFamily="34" charset="0"/>
                <a:sym typeface="+mn-ea"/>
              </a:rPr>
              <a:t>MAX_CAR: </a:t>
            </a:r>
            <a:r>
              <a:rPr lang="vi-VN" sz="2000" dirty="0" err="1">
                <a:effectLst/>
                <a:latin typeface="Times New Roman" panose="02020603050405020304" pitchFamily="18" charset="0"/>
                <a:cs typeface="Arial" panose="020B0604020202020204" pitchFamily="34" charset="0"/>
                <a:sym typeface="+mn-ea"/>
              </a:rPr>
              <a:t>số</a:t>
            </a:r>
            <a:r>
              <a:rPr lang="vi-VN" sz="2000" dirty="0">
                <a:effectLst/>
                <a:latin typeface="Times New Roman" panose="02020603050405020304" pitchFamily="18" charset="0"/>
                <a:cs typeface="Arial" panose="020B0604020202020204" pitchFamily="34" charset="0"/>
                <a:sym typeface="+mn-ea"/>
              </a:rPr>
              <a:t> </a:t>
            </a:r>
            <a:r>
              <a:rPr lang="vi-VN" sz="2000" dirty="0" err="1">
                <a:effectLst/>
                <a:latin typeface="Times New Roman" panose="02020603050405020304" pitchFamily="18" charset="0"/>
                <a:cs typeface="Arial" panose="020B0604020202020204" pitchFamily="34" charset="0"/>
                <a:sym typeface="+mn-ea"/>
              </a:rPr>
              <a:t>lượng</a:t>
            </a:r>
            <a:r>
              <a:rPr lang="vi-VN" sz="2000" dirty="0">
                <a:effectLst/>
                <a:latin typeface="Times New Roman" panose="02020603050405020304" pitchFamily="18" charset="0"/>
                <a:cs typeface="Arial" panose="020B0604020202020204" pitchFamily="34" charset="0"/>
                <a:sym typeface="+mn-ea"/>
              </a:rPr>
              <a:t> xe</a:t>
            </a:r>
            <a:endParaRPr lang="en-US" sz="2000" dirty="0">
              <a:effectLst/>
              <a:latin typeface="Times New Roman" panose="02020603050405020304" pitchFamily="18" charset="0"/>
              <a:cs typeface="Arial" panose="020B0604020202020204" pitchFamily="34" charset="0"/>
            </a:endParaRPr>
          </a:p>
          <a:p>
            <a:pPr lvl="1">
              <a:buFont typeface="Wingdings" panose="05000000000000000000" pitchFamily="2" charset="2"/>
              <a:buChar char="Ø"/>
            </a:pPr>
            <a:r>
              <a:rPr lang="vi-VN" sz="2000" dirty="0">
                <a:effectLst/>
                <a:latin typeface="Times New Roman" panose="02020603050405020304" pitchFamily="18" charset="0"/>
                <a:cs typeface="Arial" panose="020B0604020202020204" pitchFamily="34" charset="0"/>
                <a:sym typeface="+mn-ea"/>
              </a:rPr>
              <a:t>MAX_CAR_LENGTH: </a:t>
            </a:r>
            <a:r>
              <a:rPr lang="vi-VN" sz="2000" dirty="0" err="1">
                <a:effectLst/>
                <a:latin typeface="Times New Roman" panose="02020603050405020304" pitchFamily="18" charset="0"/>
                <a:cs typeface="Arial" panose="020B0604020202020204" pitchFamily="34" charset="0"/>
                <a:sym typeface="+mn-ea"/>
              </a:rPr>
              <a:t>độ</a:t>
            </a:r>
            <a:r>
              <a:rPr lang="vi-VN" sz="2000" dirty="0">
                <a:effectLst/>
                <a:latin typeface="Times New Roman" panose="02020603050405020304" pitchFamily="18" charset="0"/>
                <a:cs typeface="Arial" panose="020B0604020202020204" pitchFamily="34" charset="0"/>
                <a:sym typeface="+mn-ea"/>
              </a:rPr>
              <a:t> </a:t>
            </a:r>
            <a:r>
              <a:rPr lang="vi-VN" sz="2000" dirty="0" err="1">
                <a:effectLst/>
                <a:latin typeface="Times New Roman" panose="02020603050405020304" pitchFamily="18" charset="0"/>
                <a:cs typeface="Arial" panose="020B0604020202020204" pitchFamily="34" charset="0"/>
                <a:sym typeface="+mn-ea"/>
              </a:rPr>
              <a:t>dài</a:t>
            </a:r>
            <a:r>
              <a:rPr lang="vi-VN" sz="2000" dirty="0">
                <a:effectLst/>
                <a:latin typeface="Times New Roman" panose="02020603050405020304" pitchFamily="18" charset="0"/>
                <a:cs typeface="Arial" panose="020B0604020202020204" pitchFamily="34" charset="0"/>
                <a:sym typeface="+mn-ea"/>
              </a:rPr>
              <a:t> </a:t>
            </a:r>
            <a:r>
              <a:rPr lang="vi-VN" sz="2000" dirty="0" err="1">
                <a:effectLst/>
                <a:latin typeface="Times New Roman" panose="02020603050405020304" pitchFamily="18" charset="0"/>
                <a:cs typeface="Arial" panose="020B0604020202020204" pitchFamily="34" charset="0"/>
                <a:sym typeface="+mn-ea"/>
              </a:rPr>
              <a:t>của</a:t>
            </a:r>
            <a:r>
              <a:rPr lang="vi-VN" sz="2000" dirty="0">
                <a:effectLst/>
                <a:latin typeface="Times New Roman" panose="02020603050405020304" pitchFamily="18" charset="0"/>
                <a:cs typeface="Arial" panose="020B0604020202020204" pitchFamily="34" charset="0"/>
                <a:sym typeface="+mn-ea"/>
              </a:rPr>
              <a:t> </a:t>
            </a:r>
            <a:r>
              <a:rPr lang="vi-VN" sz="2000" dirty="0" err="1">
                <a:effectLst/>
                <a:latin typeface="Times New Roman" panose="02020603050405020304" pitchFamily="18" charset="0"/>
                <a:cs typeface="Arial" panose="020B0604020202020204" pitchFamily="34" charset="0"/>
                <a:sym typeface="+mn-ea"/>
              </a:rPr>
              <a:t>các</a:t>
            </a:r>
            <a:r>
              <a:rPr lang="vi-VN" sz="2000" dirty="0">
                <a:effectLst/>
                <a:latin typeface="Times New Roman" panose="02020603050405020304" pitchFamily="18" charset="0"/>
                <a:cs typeface="Arial" panose="020B0604020202020204" pitchFamily="34" charset="0"/>
                <a:sym typeface="+mn-ea"/>
              </a:rPr>
              <a:t> toa xe</a:t>
            </a:r>
            <a:endParaRPr lang="en-US" sz="2000" dirty="0">
              <a:effectLst/>
              <a:latin typeface="Times New Roman" panose="02020603050405020304" pitchFamily="18" charset="0"/>
              <a:cs typeface="Arial" panose="020B0604020202020204" pitchFamily="34" charset="0"/>
            </a:endParaRPr>
          </a:p>
          <a:p>
            <a:pPr lvl="1">
              <a:buFont typeface="Wingdings" panose="05000000000000000000" pitchFamily="2" charset="2"/>
              <a:buChar char="Ø"/>
            </a:pPr>
            <a:r>
              <a:rPr lang="vi-VN" sz="2000" dirty="0">
                <a:effectLst/>
                <a:latin typeface="Times New Roman" panose="02020603050405020304" pitchFamily="18" charset="0"/>
                <a:cs typeface="Arial" panose="020B0604020202020204" pitchFamily="34" charset="0"/>
                <a:sym typeface="+mn-ea"/>
              </a:rPr>
              <a:t>MAX_SPEED: </a:t>
            </a:r>
            <a:r>
              <a:rPr lang="vi-VN" sz="2000" dirty="0" err="1">
                <a:effectLst/>
                <a:latin typeface="Times New Roman" panose="02020603050405020304" pitchFamily="18" charset="0"/>
                <a:cs typeface="Arial" panose="020B0604020202020204" pitchFamily="34" charset="0"/>
                <a:sym typeface="+mn-ea"/>
              </a:rPr>
              <a:t>tốc</a:t>
            </a:r>
            <a:r>
              <a:rPr lang="vi-VN" sz="2000" dirty="0">
                <a:effectLst/>
                <a:latin typeface="Times New Roman" panose="02020603050405020304" pitchFamily="18" charset="0"/>
                <a:cs typeface="Arial" panose="020B0604020202020204" pitchFamily="34" charset="0"/>
                <a:sym typeface="+mn-ea"/>
              </a:rPr>
              <a:t> </a:t>
            </a:r>
            <a:r>
              <a:rPr lang="vi-VN" sz="2000" dirty="0" err="1">
                <a:effectLst/>
                <a:latin typeface="Times New Roman" panose="02020603050405020304" pitchFamily="18" charset="0"/>
                <a:cs typeface="Arial" panose="020B0604020202020204" pitchFamily="34" charset="0"/>
                <a:sym typeface="+mn-ea"/>
              </a:rPr>
              <a:t>độ</a:t>
            </a:r>
            <a:r>
              <a:rPr lang="vi-VN" sz="2000" dirty="0">
                <a:effectLst/>
                <a:latin typeface="Times New Roman" panose="02020603050405020304" pitchFamily="18" charset="0"/>
                <a:cs typeface="Arial" panose="020B0604020202020204" pitchFamily="34" charset="0"/>
                <a:sym typeface="+mn-ea"/>
              </a:rPr>
              <a:t> </a:t>
            </a:r>
            <a:r>
              <a:rPr lang="vi-VN" sz="2000" dirty="0" err="1">
                <a:effectLst/>
                <a:latin typeface="Times New Roman" panose="02020603050405020304" pitchFamily="18" charset="0"/>
                <a:cs typeface="Arial" panose="020B0604020202020204" pitchFamily="34" charset="0"/>
                <a:sym typeface="+mn-ea"/>
              </a:rPr>
              <a:t>tối</a:t>
            </a:r>
            <a:r>
              <a:rPr lang="vi-VN" sz="2000" dirty="0">
                <a:effectLst/>
                <a:latin typeface="Times New Roman" panose="02020603050405020304" pitchFamily="18" charset="0"/>
                <a:cs typeface="Arial" panose="020B0604020202020204" pitchFamily="34" charset="0"/>
                <a:sym typeface="+mn-ea"/>
              </a:rPr>
              <a:t> đa </a:t>
            </a:r>
            <a:r>
              <a:rPr lang="vi-VN" sz="2000" dirty="0" err="1">
                <a:effectLst/>
                <a:latin typeface="Times New Roman" panose="02020603050405020304" pitchFamily="18" charset="0"/>
                <a:cs typeface="Arial" panose="020B0604020202020204" pitchFamily="34" charset="0"/>
                <a:sym typeface="+mn-ea"/>
              </a:rPr>
              <a:t>của</a:t>
            </a:r>
            <a:r>
              <a:rPr lang="vi-VN" sz="2000" dirty="0">
                <a:effectLst/>
                <a:latin typeface="Times New Roman" panose="02020603050405020304" pitchFamily="18" charset="0"/>
                <a:cs typeface="Arial" panose="020B0604020202020204" pitchFamily="34" charset="0"/>
                <a:sym typeface="+mn-ea"/>
              </a:rPr>
              <a:t> </a:t>
            </a:r>
            <a:r>
              <a:rPr lang="vi-VN" sz="2000" dirty="0" err="1">
                <a:effectLst/>
                <a:latin typeface="Times New Roman" panose="02020603050405020304" pitchFamily="18" charset="0"/>
                <a:cs typeface="Arial" panose="020B0604020202020204" pitchFamily="34" charset="0"/>
                <a:sym typeface="+mn-ea"/>
              </a:rPr>
              <a:t>các</a:t>
            </a:r>
            <a:r>
              <a:rPr lang="vi-VN" sz="2000" dirty="0">
                <a:effectLst/>
                <a:latin typeface="Times New Roman" panose="02020603050405020304" pitchFamily="18" charset="0"/>
                <a:cs typeface="Arial" panose="020B0604020202020204" pitchFamily="34" charset="0"/>
                <a:sym typeface="+mn-ea"/>
              </a:rPr>
              <a:t> xe</a:t>
            </a:r>
            <a:endParaRPr lang="en-US" sz="2000" dirty="0">
              <a:effectLst/>
              <a:latin typeface="Times New Roman" panose="02020603050405020304" pitchFamily="18" charset="0"/>
              <a:cs typeface="Arial" panose="020B0604020202020204" pitchFamily="34" charset="0"/>
            </a:endParaRPr>
          </a:p>
          <a:p>
            <a:pPr marL="0" indent="0">
              <a:buFont typeface="Wingdings" panose="05000000000000000000" charset="0"/>
              <a:buNone/>
            </a:pPr>
            <a:r>
              <a:rPr lang="en-US" sz="2000" dirty="0">
                <a:effectLst/>
                <a:latin typeface="Times New Roman" panose="02020603050405020304" pitchFamily="18" charset="0"/>
                <a:cs typeface="Arial" panose="020B0604020202020204" pitchFamily="34" charset="0"/>
                <a:sym typeface="+mn-ea"/>
              </a:rPr>
              <a:t>K</a:t>
            </a:r>
            <a:r>
              <a:rPr lang="vi-VN" sz="2000" dirty="0">
                <a:effectLst/>
                <a:latin typeface="Times New Roman" panose="02020603050405020304" pitchFamily="18" charset="0"/>
                <a:cs typeface="Arial" panose="020B0604020202020204" pitchFamily="34" charset="0"/>
                <a:sym typeface="+mn-ea"/>
              </a:rPr>
              <a:t>hai </a:t>
            </a:r>
            <a:r>
              <a:rPr lang="vi-VN" sz="2000" dirty="0" err="1">
                <a:effectLst/>
                <a:latin typeface="Times New Roman" panose="02020603050405020304" pitchFamily="18" charset="0"/>
                <a:cs typeface="Arial" panose="020B0604020202020204" pitchFamily="34" charset="0"/>
                <a:sym typeface="+mn-ea"/>
              </a:rPr>
              <a:t>báo</a:t>
            </a:r>
            <a:r>
              <a:rPr lang="vi-VN" sz="2000" dirty="0">
                <a:effectLst/>
                <a:latin typeface="Times New Roman" panose="02020603050405020304" pitchFamily="18" charset="0"/>
                <a:cs typeface="Arial" panose="020B0604020202020204" pitchFamily="34" charset="0"/>
                <a:sym typeface="+mn-ea"/>
              </a:rPr>
              <a:t> </a:t>
            </a:r>
            <a:r>
              <a:rPr lang="vi-VN" sz="2000" dirty="0" err="1">
                <a:effectLst/>
                <a:latin typeface="Times New Roman" panose="02020603050405020304" pitchFamily="18" charset="0"/>
                <a:cs typeface="Arial" panose="020B0604020202020204" pitchFamily="34" charset="0"/>
                <a:sym typeface="+mn-ea"/>
              </a:rPr>
              <a:t>các</a:t>
            </a:r>
            <a:r>
              <a:rPr lang="vi-VN" sz="2000" dirty="0">
                <a:effectLst/>
                <a:latin typeface="Times New Roman" panose="02020603050405020304" pitchFamily="18" charset="0"/>
                <a:cs typeface="Arial" panose="020B0604020202020204" pitchFamily="34" charset="0"/>
                <a:sym typeface="+mn-ea"/>
              </a:rPr>
              <a:t> </a:t>
            </a:r>
            <a:r>
              <a:rPr lang="vi-VN" sz="2000" dirty="0" err="1">
                <a:effectLst/>
                <a:latin typeface="Times New Roman" panose="02020603050405020304" pitchFamily="18" charset="0"/>
                <a:cs typeface="Arial" panose="020B0604020202020204" pitchFamily="34" charset="0"/>
                <a:sym typeface="+mn-ea"/>
              </a:rPr>
              <a:t>biến</a:t>
            </a:r>
            <a:r>
              <a:rPr lang="vi-VN" sz="2000" dirty="0">
                <a:effectLst/>
                <a:latin typeface="Times New Roman" panose="02020603050405020304" pitchFamily="18" charset="0"/>
                <a:cs typeface="Arial" panose="020B0604020202020204" pitchFamily="34" charset="0"/>
                <a:sym typeface="+mn-ea"/>
              </a:rPr>
              <a:t> </a:t>
            </a:r>
            <a:r>
              <a:rPr lang="vi-VN" sz="2000" dirty="0" err="1">
                <a:effectLst/>
                <a:latin typeface="Times New Roman" panose="02020603050405020304" pitchFamily="18" charset="0"/>
                <a:cs typeface="Arial" panose="020B0604020202020204" pitchFamily="34" charset="0"/>
                <a:sym typeface="+mn-ea"/>
              </a:rPr>
              <a:t>cục</a:t>
            </a:r>
            <a:r>
              <a:rPr lang="vi-VN" sz="2000" dirty="0">
                <a:effectLst/>
                <a:latin typeface="Times New Roman" panose="02020603050405020304" pitchFamily="18" charset="0"/>
                <a:cs typeface="Arial" panose="020B0604020202020204" pitchFamily="34" charset="0"/>
                <a:sym typeface="+mn-ea"/>
              </a:rPr>
              <a:t> </a:t>
            </a:r>
            <a:r>
              <a:rPr lang="vi-VN" sz="2000" dirty="0" err="1">
                <a:effectLst/>
                <a:latin typeface="Times New Roman" panose="02020603050405020304" pitchFamily="18" charset="0"/>
                <a:cs typeface="Arial" panose="020B0604020202020204" pitchFamily="34" charset="0"/>
                <a:sym typeface="+mn-ea"/>
              </a:rPr>
              <a:t>bộ</a:t>
            </a:r>
            <a:r>
              <a:rPr lang="vi-VN" sz="2000" dirty="0">
                <a:effectLst/>
                <a:latin typeface="Times New Roman" panose="02020603050405020304" pitchFamily="18" charset="0"/>
                <a:cs typeface="Arial" panose="020B0604020202020204" pitchFamily="34" charset="0"/>
                <a:sym typeface="+mn-ea"/>
              </a:rPr>
              <a:t> như: </a:t>
            </a:r>
            <a:endParaRPr lang="en-US" sz="2000" dirty="0">
              <a:effectLst/>
              <a:latin typeface="Times New Roman" panose="02020603050405020304" pitchFamily="18" charset="0"/>
              <a:cs typeface="Arial" panose="020B0604020202020204" pitchFamily="34" charset="0"/>
            </a:endParaRPr>
          </a:p>
          <a:p>
            <a:pPr lvl="1">
              <a:buFont typeface="Wingdings" panose="05000000000000000000" pitchFamily="2" charset="2"/>
              <a:buChar char="Ø"/>
            </a:pPr>
            <a:r>
              <a:rPr lang="vi-VN" sz="2000" dirty="0">
                <a:effectLst/>
                <a:latin typeface="Times New Roman" panose="02020603050405020304" pitchFamily="18" charset="0"/>
                <a:cs typeface="Arial" panose="020B0604020202020204" pitchFamily="34" charset="0"/>
                <a:sym typeface="+mn-ea"/>
              </a:rPr>
              <a:t>STATE: </a:t>
            </a:r>
            <a:r>
              <a:rPr lang="vi-VN" sz="2000" dirty="0" err="1">
                <a:effectLst/>
                <a:latin typeface="Times New Roman" panose="02020603050405020304" pitchFamily="18" charset="0"/>
                <a:cs typeface="Arial" panose="020B0604020202020204" pitchFamily="34" charset="0"/>
                <a:sym typeface="+mn-ea"/>
              </a:rPr>
              <a:t>trạng</a:t>
            </a:r>
            <a:r>
              <a:rPr lang="vi-VN" sz="2000" dirty="0">
                <a:effectLst/>
                <a:latin typeface="Times New Roman" panose="02020603050405020304" pitchFamily="18" charset="0"/>
                <a:cs typeface="Arial" panose="020B0604020202020204" pitchFamily="34" charset="0"/>
                <a:sym typeface="+mn-ea"/>
              </a:rPr>
              <a:t> </a:t>
            </a:r>
            <a:r>
              <a:rPr lang="vi-VN" sz="2000" dirty="0" err="1">
                <a:effectLst/>
                <a:latin typeface="Times New Roman" panose="02020603050405020304" pitchFamily="18" charset="0"/>
                <a:cs typeface="Arial" panose="020B0604020202020204" pitchFamily="34" charset="0"/>
                <a:sym typeface="+mn-ea"/>
              </a:rPr>
              <a:t>thái</a:t>
            </a:r>
            <a:r>
              <a:rPr lang="vi-VN" sz="2000" dirty="0">
                <a:effectLst/>
                <a:latin typeface="Times New Roman" panose="02020603050405020304" pitchFamily="18" charset="0"/>
                <a:cs typeface="Arial" panose="020B0604020202020204" pitchFamily="34" charset="0"/>
                <a:sym typeface="+mn-ea"/>
              </a:rPr>
              <a:t> </a:t>
            </a:r>
            <a:r>
              <a:rPr lang="vi-VN" sz="2000" dirty="0" err="1">
                <a:effectLst/>
                <a:latin typeface="Times New Roman" panose="02020603050405020304" pitchFamily="18" charset="0"/>
                <a:cs typeface="Arial" panose="020B0604020202020204" pitchFamily="34" charset="0"/>
                <a:sym typeface="+mn-ea"/>
              </a:rPr>
              <a:t>sống</a:t>
            </a:r>
            <a:r>
              <a:rPr lang="vi-VN" sz="2000" dirty="0">
                <a:effectLst/>
                <a:latin typeface="Times New Roman" panose="02020603050405020304" pitchFamily="18" charset="0"/>
                <a:cs typeface="Arial" panose="020B0604020202020204" pitchFamily="34" charset="0"/>
                <a:sym typeface="+mn-ea"/>
              </a:rPr>
              <a:t>/</a:t>
            </a:r>
            <a:r>
              <a:rPr lang="vi-VN" sz="2000" dirty="0" err="1">
                <a:effectLst/>
                <a:latin typeface="Times New Roman" panose="02020603050405020304" pitchFamily="18" charset="0"/>
                <a:cs typeface="Arial" panose="020B0604020202020204" pitchFamily="34" charset="0"/>
                <a:sym typeface="+mn-ea"/>
              </a:rPr>
              <a:t>chết</a:t>
            </a:r>
            <a:r>
              <a:rPr lang="vi-VN" sz="2000" dirty="0">
                <a:effectLst/>
                <a:latin typeface="Times New Roman" panose="02020603050405020304" pitchFamily="18" charset="0"/>
                <a:cs typeface="Arial" panose="020B0604020202020204" pitchFamily="34" charset="0"/>
                <a:sym typeface="+mn-ea"/>
              </a:rPr>
              <a:t> </a:t>
            </a:r>
            <a:r>
              <a:rPr lang="vi-VN" sz="2000" dirty="0" err="1">
                <a:effectLst/>
                <a:latin typeface="Times New Roman" panose="02020603050405020304" pitchFamily="18" charset="0"/>
                <a:cs typeface="Arial" panose="020B0604020202020204" pitchFamily="34" charset="0"/>
                <a:sym typeface="+mn-ea"/>
              </a:rPr>
              <a:t>của</a:t>
            </a:r>
            <a:r>
              <a:rPr lang="vi-VN" sz="2000" dirty="0">
                <a:effectLst/>
                <a:latin typeface="Times New Roman" panose="02020603050405020304" pitchFamily="18" charset="0"/>
                <a:cs typeface="Arial" panose="020B0604020202020204" pitchFamily="34" charset="0"/>
                <a:sym typeface="+mn-ea"/>
              </a:rPr>
              <a:t> </a:t>
            </a:r>
            <a:r>
              <a:rPr lang="vi-VN" sz="2000" dirty="0" err="1">
                <a:effectLst/>
                <a:latin typeface="Times New Roman" panose="02020603050405020304" pitchFamily="18" charset="0"/>
                <a:cs typeface="Arial" panose="020B0604020202020204" pitchFamily="34" charset="0"/>
                <a:sym typeface="+mn-ea"/>
              </a:rPr>
              <a:t>người</a:t>
            </a:r>
            <a:r>
              <a:rPr lang="vi-VN" sz="2000" dirty="0">
                <a:effectLst/>
                <a:latin typeface="Times New Roman" panose="02020603050405020304" pitchFamily="18" charset="0"/>
                <a:cs typeface="Arial" panose="020B0604020202020204" pitchFamily="34" charset="0"/>
                <a:sym typeface="+mn-ea"/>
              </a:rPr>
              <a:t> chơi</a:t>
            </a:r>
            <a:endParaRPr lang="en-US" sz="2000" dirty="0">
              <a:effectLst/>
              <a:latin typeface="Times New Roman" panose="02020603050405020304" pitchFamily="18" charset="0"/>
              <a:cs typeface="Arial" panose="020B0604020202020204" pitchFamily="34" charset="0"/>
            </a:endParaRPr>
          </a:p>
          <a:p>
            <a:pPr lvl="1">
              <a:buFont typeface="Wingdings" panose="05000000000000000000" pitchFamily="2" charset="2"/>
              <a:buChar char="Ø"/>
            </a:pPr>
            <a:r>
              <a:rPr lang="vi-VN" sz="2000" dirty="0" err="1">
                <a:effectLst/>
                <a:latin typeface="Times New Roman" panose="02020603050405020304" pitchFamily="18" charset="0"/>
                <a:cs typeface="Arial" panose="020B0604020202020204" pitchFamily="34" charset="0"/>
                <a:sym typeface="+mn-ea"/>
              </a:rPr>
              <a:t>Num_alive</a:t>
            </a:r>
            <a:r>
              <a:rPr lang="vi-VN" sz="2000" dirty="0">
                <a:effectLst/>
                <a:latin typeface="Times New Roman" panose="02020603050405020304" pitchFamily="18" charset="0"/>
                <a:cs typeface="Arial" panose="020B0604020202020204" pitchFamily="34" charset="0"/>
                <a:sym typeface="+mn-ea"/>
              </a:rPr>
              <a:t>: </a:t>
            </a:r>
            <a:r>
              <a:rPr lang="vi-VN" sz="2000" dirty="0" err="1">
                <a:effectLst/>
                <a:latin typeface="Times New Roman" panose="02020603050405020304" pitchFamily="18" charset="0"/>
                <a:cs typeface="Arial" panose="020B0604020202020204" pitchFamily="34" charset="0"/>
                <a:sym typeface="+mn-ea"/>
              </a:rPr>
              <a:t>số</a:t>
            </a:r>
            <a:r>
              <a:rPr lang="vi-VN" sz="2000" dirty="0">
                <a:effectLst/>
                <a:latin typeface="Times New Roman" panose="02020603050405020304" pitchFamily="18" charset="0"/>
                <a:cs typeface="Arial" panose="020B0604020202020204" pitchFamily="34" charset="0"/>
                <a:sym typeface="+mn-ea"/>
              </a:rPr>
              <a:t> </a:t>
            </a:r>
            <a:r>
              <a:rPr lang="vi-VN" sz="2000" dirty="0" err="1">
                <a:effectLst/>
                <a:latin typeface="Times New Roman" panose="02020603050405020304" pitchFamily="18" charset="0"/>
                <a:cs typeface="Arial" panose="020B0604020202020204" pitchFamily="34" charset="0"/>
                <a:sym typeface="+mn-ea"/>
              </a:rPr>
              <a:t>lượng</a:t>
            </a:r>
            <a:r>
              <a:rPr lang="vi-VN" sz="2000" dirty="0">
                <a:effectLst/>
                <a:latin typeface="Times New Roman" panose="02020603050405020304" pitchFamily="18" charset="0"/>
                <a:cs typeface="Arial" panose="020B0604020202020204" pitchFamily="34" charset="0"/>
                <a:sym typeface="+mn-ea"/>
              </a:rPr>
              <a:t> </a:t>
            </a:r>
            <a:r>
              <a:rPr lang="vi-VN" sz="2000" dirty="0" err="1">
                <a:effectLst/>
                <a:latin typeface="Times New Roman" panose="02020603050405020304" pitchFamily="18" charset="0"/>
                <a:cs typeface="Arial" panose="020B0604020202020204" pitchFamily="34" charset="0"/>
                <a:sym typeface="+mn-ea"/>
              </a:rPr>
              <a:t>người</a:t>
            </a:r>
            <a:r>
              <a:rPr lang="vi-VN" sz="2000" dirty="0">
                <a:effectLst/>
                <a:latin typeface="Times New Roman" panose="02020603050405020304" pitchFamily="18" charset="0"/>
                <a:cs typeface="Arial" panose="020B0604020202020204" pitchFamily="34" charset="0"/>
                <a:sym typeface="+mn-ea"/>
              </a:rPr>
              <a:t> qua </a:t>
            </a:r>
            <a:r>
              <a:rPr lang="vi-VN" sz="2000" dirty="0" err="1">
                <a:effectLst/>
                <a:latin typeface="Times New Roman" panose="02020603050405020304" pitchFamily="18" charset="0"/>
                <a:cs typeface="Arial" panose="020B0604020202020204" pitchFamily="34" charset="0"/>
                <a:sym typeface="+mn-ea"/>
              </a:rPr>
              <a:t>đường</a:t>
            </a:r>
            <a:r>
              <a:rPr lang="vi-VN" sz="2000" dirty="0">
                <a:effectLst/>
                <a:latin typeface="Times New Roman" panose="02020603050405020304" pitchFamily="18" charset="0"/>
                <a:cs typeface="Arial" panose="020B0604020202020204" pitchFamily="34" charset="0"/>
                <a:sym typeface="+mn-ea"/>
              </a:rPr>
              <a:t> </a:t>
            </a:r>
            <a:r>
              <a:rPr lang="vi-VN" sz="2000" dirty="0" err="1">
                <a:effectLst/>
                <a:latin typeface="Times New Roman" panose="02020603050405020304" pitchFamily="18" charset="0"/>
                <a:cs typeface="Arial" panose="020B0604020202020204" pitchFamily="34" charset="0"/>
                <a:sym typeface="+mn-ea"/>
              </a:rPr>
              <a:t>thành</a:t>
            </a:r>
            <a:r>
              <a:rPr lang="vi-VN" sz="2000" dirty="0">
                <a:effectLst/>
                <a:latin typeface="Times New Roman" panose="02020603050405020304" pitchFamily="18" charset="0"/>
                <a:cs typeface="Arial" panose="020B0604020202020204" pitchFamily="34" charset="0"/>
                <a:sym typeface="+mn-ea"/>
              </a:rPr>
              <a:t> công</a:t>
            </a:r>
            <a:endParaRPr lang="en-US" sz="2000" dirty="0">
              <a:effectLst/>
              <a:latin typeface="Times New Roman" panose="02020603050405020304" pitchFamily="18" charset="0"/>
              <a:cs typeface="Arial" panose="020B0604020202020204" pitchFamily="34" charset="0"/>
            </a:endParaRPr>
          </a:p>
          <a:p>
            <a:pPr lvl="1">
              <a:buFont typeface="Wingdings" panose="05000000000000000000" pitchFamily="2" charset="2"/>
              <a:buChar char="Ø"/>
            </a:pPr>
            <a:r>
              <a:rPr lang="vi-VN" sz="2000" dirty="0">
                <a:effectLst/>
                <a:latin typeface="Times New Roman" panose="02020603050405020304" pitchFamily="18" charset="0"/>
                <a:cs typeface="Arial" panose="020B0604020202020204" pitchFamily="34" charset="0"/>
                <a:sym typeface="+mn-ea"/>
              </a:rPr>
              <a:t>MOVING: </a:t>
            </a:r>
            <a:r>
              <a:rPr lang="vi-VN" sz="2000" dirty="0" err="1">
                <a:effectLst/>
                <a:latin typeface="Times New Roman" panose="02020603050405020304" pitchFamily="18" charset="0"/>
                <a:cs typeface="Arial" panose="020B0604020202020204" pitchFamily="34" charset="0"/>
                <a:sym typeface="+mn-ea"/>
              </a:rPr>
              <a:t>xác</a:t>
            </a:r>
            <a:r>
              <a:rPr lang="vi-VN" sz="2000" dirty="0">
                <a:effectLst/>
                <a:latin typeface="Times New Roman" panose="02020603050405020304" pitchFamily="18" charset="0"/>
                <a:cs typeface="Arial" panose="020B0604020202020204" pitchFamily="34" charset="0"/>
                <a:sym typeface="+mn-ea"/>
              </a:rPr>
              <a:t> </a:t>
            </a:r>
            <a:r>
              <a:rPr lang="vi-VN" sz="2000" dirty="0" err="1">
                <a:effectLst/>
                <a:latin typeface="Times New Roman" panose="02020603050405020304" pitchFamily="18" charset="0"/>
                <a:cs typeface="Arial" panose="020B0604020202020204" pitchFamily="34" charset="0"/>
                <a:sym typeface="+mn-ea"/>
              </a:rPr>
              <a:t>định</a:t>
            </a:r>
            <a:r>
              <a:rPr lang="vi-VN" sz="2000" dirty="0">
                <a:effectLst/>
                <a:latin typeface="Times New Roman" panose="02020603050405020304" pitchFamily="18" charset="0"/>
                <a:cs typeface="Arial" panose="020B0604020202020204" pitchFamily="34" charset="0"/>
                <a:sym typeface="+mn-ea"/>
              </a:rPr>
              <a:t> </a:t>
            </a:r>
            <a:r>
              <a:rPr lang="vi-VN" sz="2000" dirty="0" err="1">
                <a:effectLst/>
                <a:latin typeface="Times New Roman" panose="02020603050405020304" pitchFamily="18" charset="0"/>
                <a:cs typeface="Arial" panose="020B0604020202020204" pitchFamily="34" charset="0"/>
                <a:sym typeface="+mn-ea"/>
              </a:rPr>
              <a:t>hướng</a:t>
            </a:r>
            <a:r>
              <a:rPr lang="vi-VN" sz="2000" dirty="0">
                <a:effectLst/>
                <a:latin typeface="Times New Roman" panose="02020603050405020304" pitchFamily="18" charset="0"/>
                <a:cs typeface="Arial" panose="020B0604020202020204" pitchFamily="34" charset="0"/>
                <a:sym typeface="+mn-ea"/>
              </a:rPr>
              <a:t> di </a:t>
            </a:r>
            <a:r>
              <a:rPr lang="vi-VN" sz="2000" dirty="0" err="1">
                <a:effectLst/>
                <a:latin typeface="Times New Roman" panose="02020603050405020304" pitchFamily="18" charset="0"/>
                <a:cs typeface="Arial" panose="020B0604020202020204" pitchFamily="34" charset="0"/>
                <a:sym typeface="+mn-ea"/>
              </a:rPr>
              <a:t>chuyển</a:t>
            </a:r>
            <a:r>
              <a:rPr lang="vi-VN" sz="2000" dirty="0">
                <a:effectLst/>
                <a:latin typeface="Times New Roman" panose="02020603050405020304" pitchFamily="18" charset="0"/>
                <a:cs typeface="Arial" panose="020B0604020202020204" pitchFamily="34" charset="0"/>
                <a:sym typeface="+mn-ea"/>
              </a:rPr>
              <a:t> </a:t>
            </a:r>
            <a:r>
              <a:rPr lang="vi-VN" sz="2000" dirty="0" err="1">
                <a:effectLst/>
                <a:latin typeface="Times New Roman" panose="02020603050405020304" pitchFamily="18" charset="0"/>
                <a:cs typeface="Arial" panose="020B0604020202020204" pitchFamily="34" charset="0"/>
                <a:sym typeface="+mn-ea"/>
              </a:rPr>
              <a:t>của</a:t>
            </a:r>
            <a:r>
              <a:rPr lang="vi-VN" sz="2000" dirty="0">
                <a:effectLst/>
                <a:latin typeface="Times New Roman" panose="02020603050405020304" pitchFamily="18" charset="0"/>
                <a:cs typeface="Arial" panose="020B0604020202020204" pitchFamily="34" charset="0"/>
                <a:sym typeface="+mn-ea"/>
              </a:rPr>
              <a:t> </a:t>
            </a:r>
            <a:r>
              <a:rPr lang="vi-VN" sz="2000" dirty="0" err="1">
                <a:effectLst/>
                <a:latin typeface="Times New Roman" panose="02020603050405020304" pitchFamily="18" charset="0"/>
                <a:cs typeface="Arial" panose="020B0604020202020204" pitchFamily="34" charset="0"/>
                <a:sym typeface="+mn-ea"/>
              </a:rPr>
              <a:t>passer</a:t>
            </a:r>
            <a:endParaRPr lang="vi-VN" sz="2000" dirty="0">
              <a:effectLst/>
              <a:latin typeface="Calibri" panose="020F0502020204030204" charset="0"/>
              <a:cs typeface="Arial" panose="020B0604020202020204" pitchFamily="34" charset="0"/>
            </a:endParaRPr>
          </a:p>
          <a:p>
            <a:pPr marL="0" indent="0">
              <a:buFont typeface="Wingdings" panose="05000000000000000000" charset="0"/>
              <a:buNone/>
            </a:pPr>
            <a:endParaRPr lang="en-US" sz="2000" dirty="0">
              <a:sym typeface="+mn-ea"/>
            </a:endParaRPr>
          </a:p>
          <a:p>
            <a:pPr>
              <a:buNone/>
            </a:pPr>
            <a:endParaRPr lang="en-US" sz="2000" dirty="0">
              <a:latin typeface="Times New Roman" panose="02020603050405020304" pitchFamily="18" charset="0"/>
              <a:cs typeface="Times New Roman" panose="02020603050405020304" pitchFamily="18" charset="0"/>
              <a:sym typeface="+mn-ea"/>
            </a:endParaRPr>
          </a:p>
        </p:txBody>
      </p:sp>
      <p:sp>
        <p:nvSpPr>
          <p:cNvPr id="4" name="Chỗ dành sẵn cho Số hiệu Bản chiếu 3">
            <a:extLst>
              <a:ext uri="{FF2B5EF4-FFF2-40B4-BE49-F238E27FC236}">
                <a16:creationId xmlns:a16="http://schemas.microsoft.com/office/drawing/2014/main" id="{69D49BD1-D3D1-4958-820C-8C69976E3817}"/>
              </a:ext>
            </a:extLst>
          </p:cNvPr>
          <p:cNvSpPr>
            <a:spLocks noGrp="1"/>
          </p:cNvSpPr>
          <p:nvPr>
            <p:ph type="sldNum" sz="quarter" idx="12"/>
          </p:nvPr>
        </p:nvSpPr>
        <p:spPr/>
        <p:txBody>
          <a:bodyPr/>
          <a:lstStyle/>
          <a:p>
            <a:fld id="{B82CCC60-E8CD-4174-8B1A-7DF615B22EEF}" type="slidenum">
              <a:rPr lang="en-US" smtClean="0"/>
              <a:t>8</a:t>
            </a:fld>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200150"/>
            <a:ext cx="8437245" cy="3394710"/>
          </a:xfrm>
        </p:spPr>
        <p:txBody>
          <a:bodyPr/>
          <a:lstStyle/>
          <a:p>
            <a:pPr marL="0" indent="0">
              <a:buNone/>
            </a:pPr>
            <a:r>
              <a:rPr lang="en-US" sz="1800" u="sng" dirty="0">
                <a:sym typeface="+mn-ea"/>
              </a:rPr>
              <a:t>FUNCTION.CPP:</a:t>
            </a:r>
          </a:p>
          <a:p>
            <a:pPr marL="0" indent="0">
              <a:buNone/>
            </a:pPr>
            <a:r>
              <a:rPr lang="en-US" sz="1800" dirty="0">
                <a:latin typeface="Times New Roman" panose="02020603050405020304" pitchFamily="18" charset="0"/>
                <a:cs typeface="Arial" panose="020B0604020202020204" pitchFamily="34" charset="0"/>
                <a:sym typeface="+mn-ea"/>
              </a:rPr>
              <a:t>H</a:t>
            </a:r>
            <a:r>
              <a:rPr lang="vi-VN" sz="1800" dirty="0" err="1">
                <a:effectLst/>
                <a:latin typeface="Times New Roman" panose="02020603050405020304" pitchFamily="18" charset="0"/>
                <a:cs typeface="Arial" panose="020B0604020202020204" pitchFamily="34" charset="0"/>
                <a:sym typeface="+mn-ea"/>
              </a:rPr>
              <a:t>àm</a:t>
            </a:r>
            <a:r>
              <a:rPr lang="vi-VN" sz="1800" dirty="0">
                <a:effectLst/>
                <a:latin typeface="Times New Roman" panose="02020603050405020304" pitchFamily="18" charset="0"/>
                <a:cs typeface="Arial" panose="020B0604020202020204" pitchFamily="34" charset="0"/>
                <a:sym typeface="+mn-ea"/>
              </a:rPr>
              <a:t> </a:t>
            </a:r>
            <a:r>
              <a:rPr lang="vi-VN" sz="1800" b="1" dirty="0" err="1">
                <a:effectLst/>
                <a:latin typeface="Consolas" panose="020B0609020204030204" pitchFamily="49" charset="0"/>
                <a:ea typeface="Times New Roman" panose="02020603050405020304" pitchFamily="18" charset="0"/>
                <a:cs typeface="Times New Roman" panose="02020603050405020304" pitchFamily="18" charset="0"/>
                <a:sym typeface="+mn-ea"/>
              </a:rPr>
              <a:t>FixConsoleWindow</a:t>
            </a:r>
            <a:r>
              <a:rPr lang="vi-VN" sz="1800" b="1" dirty="0">
                <a:effectLst/>
                <a:latin typeface="Consolas" panose="020B0609020204030204" pitchFamily="49" charset="0"/>
                <a:ea typeface="Times New Roman" panose="02020603050405020304" pitchFamily="18" charset="0"/>
                <a:cs typeface="Times New Roman" panose="02020603050405020304" pitchFamily="18" charset="0"/>
                <a:sym typeface="+mn-ea"/>
              </a:rPr>
              <a:t>():</a:t>
            </a:r>
            <a:r>
              <a:rPr lang="vi-VN" sz="1800" dirty="0">
                <a:effectLst/>
                <a:latin typeface="Times New Roman" panose="02020603050405020304" pitchFamily="18" charset="0"/>
                <a:cs typeface="Arial" panose="020B0604020202020204" pitchFamily="34" charset="0"/>
                <a:sym typeface="+mn-ea"/>
              </a:rPr>
              <a:t> </a:t>
            </a:r>
            <a:r>
              <a:rPr lang="vi-VN" sz="1800" dirty="0" err="1">
                <a:effectLst/>
                <a:latin typeface="Times New Roman" panose="02020603050405020304" pitchFamily="18" charset="0"/>
                <a:cs typeface="Arial" panose="020B0604020202020204" pitchFamily="34" charset="0"/>
                <a:sym typeface="+mn-ea"/>
              </a:rPr>
              <a:t>cố</a:t>
            </a:r>
            <a:r>
              <a:rPr lang="vi-VN" sz="1800" dirty="0">
                <a:effectLst/>
                <a:latin typeface="Times New Roman" panose="02020603050405020304" pitchFamily="18" charset="0"/>
                <a:cs typeface="Arial" panose="020B0604020202020204" pitchFamily="34" charset="0"/>
                <a:sym typeface="+mn-ea"/>
              </a:rPr>
              <a:t> </a:t>
            </a:r>
            <a:r>
              <a:rPr lang="vi-VN" sz="1800" dirty="0" err="1">
                <a:effectLst/>
                <a:latin typeface="Times New Roman" panose="02020603050405020304" pitchFamily="18" charset="0"/>
                <a:cs typeface="Arial" panose="020B0604020202020204" pitchFamily="34" charset="0"/>
                <a:sym typeface="+mn-ea"/>
              </a:rPr>
              <a:t>định</a:t>
            </a:r>
            <a:r>
              <a:rPr lang="vi-VN" sz="1800" dirty="0">
                <a:effectLst/>
                <a:latin typeface="Times New Roman" panose="02020603050405020304" pitchFamily="18" charset="0"/>
                <a:cs typeface="Arial" panose="020B0604020202020204" pitchFamily="34" charset="0"/>
                <a:sym typeface="+mn-ea"/>
              </a:rPr>
              <a:t> </a:t>
            </a:r>
            <a:r>
              <a:rPr lang="vi-VN" sz="1800" dirty="0" err="1">
                <a:effectLst/>
                <a:latin typeface="Times New Roman" panose="02020603050405020304" pitchFamily="18" charset="0"/>
                <a:cs typeface="Arial" panose="020B0604020202020204" pitchFamily="34" charset="0"/>
                <a:sym typeface="+mn-ea"/>
              </a:rPr>
              <a:t>màn</a:t>
            </a:r>
            <a:r>
              <a:rPr lang="vi-VN" sz="1800" dirty="0">
                <a:effectLst/>
                <a:latin typeface="Times New Roman" panose="02020603050405020304" pitchFamily="18" charset="0"/>
                <a:cs typeface="Arial" panose="020B0604020202020204" pitchFamily="34" charset="0"/>
                <a:sym typeface="+mn-ea"/>
              </a:rPr>
              <a:t> </a:t>
            </a:r>
            <a:r>
              <a:rPr lang="vi-VN" sz="1800" dirty="0" err="1">
                <a:effectLst/>
                <a:latin typeface="Times New Roman" panose="02020603050405020304" pitchFamily="18" charset="0"/>
                <a:cs typeface="Arial" panose="020B0604020202020204" pitchFamily="34" charset="0"/>
                <a:sym typeface="+mn-ea"/>
              </a:rPr>
              <a:t>hình</a:t>
            </a:r>
            <a:r>
              <a:rPr lang="vi-VN" sz="1800" dirty="0">
                <a:effectLst/>
                <a:latin typeface="Times New Roman" panose="02020603050405020304" pitchFamily="18" charset="0"/>
                <a:cs typeface="Arial" panose="020B0604020202020204" pitchFamily="34" charset="0"/>
                <a:sym typeface="+mn-ea"/>
              </a:rPr>
              <a:t> </a:t>
            </a:r>
            <a:r>
              <a:rPr lang="vi-VN" sz="1800" dirty="0" err="1">
                <a:effectLst/>
                <a:latin typeface="Times New Roman" panose="02020603050405020304" pitchFamily="18" charset="0"/>
                <a:cs typeface="Arial" panose="020B0604020202020204" pitchFamily="34" charset="0"/>
                <a:sym typeface="+mn-ea"/>
              </a:rPr>
              <a:t>với</a:t>
            </a:r>
            <a:r>
              <a:rPr lang="vi-VN" sz="1800" dirty="0">
                <a:effectLst/>
                <a:latin typeface="Times New Roman" panose="02020603050405020304" pitchFamily="18" charset="0"/>
                <a:cs typeface="Arial" panose="020B0604020202020204" pitchFamily="34" charset="0"/>
                <a:sym typeface="+mn-ea"/>
              </a:rPr>
              <a:t> </a:t>
            </a:r>
            <a:r>
              <a:rPr lang="vi-VN" sz="1800" dirty="0" err="1">
                <a:effectLst/>
                <a:latin typeface="Times New Roman" panose="02020603050405020304" pitchFamily="18" charset="0"/>
                <a:cs typeface="Arial" panose="020B0604020202020204" pitchFamily="34" charset="0"/>
                <a:sym typeface="+mn-ea"/>
              </a:rPr>
              <a:t>kích</a:t>
            </a:r>
            <a:r>
              <a:rPr lang="vi-VN" sz="1800" dirty="0">
                <a:effectLst/>
                <a:latin typeface="Times New Roman" panose="02020603050405020304" pitchFamily="18" charset="0"/>
                <a:cs typeface="Arial" panose="020B0604020202020204" pitchFamily="34" charset="0"/>
                <a:sym typeface="+mn-ea"/>
              </a:rPr>
              <a:t> </a:t>
            </a:r>
            <a:r>
              <a:rPr lang="vi-VN" sz="1800" dirty="0" err="1">
                <a:effectLst/>
                <a:latin typeface="Times New Roman" panose="02020603050405020304" pitchFamily="18" charset="0"/>
                <a:cs typeface="Arial" panose="020B0604020202020204" pitchFamily="34" charset="0"/>
                <a:sym typeface="+mn-ea"/>
              </a:rPr>
              <a:t>thước</a:t>
            </a:r>
            <a:r>
              <a:rPr lang="vi-VN" sz="1800" dirty="0">
                <a:effectLst/>
                <a:latin typeface="Times New Roman" panose="02020603050405020304" pitchFamily="18" charset="0"/>
                <a:cs typeface="Arial" panose="020B0604020202020204" pitchFamily="34" charset="0"/>
                <a:sym typeface="+mn-ea"/>
              </a:rPr>
              <a:t> </a:t>
            </a:r>
            <a:r>
              <a:rPr lang="vi-VN" sz="1800" dirty="0" err="1">
                <a:effectLst/>
                <a:latin typeface="Times New Roman" panose="02020603050405020304" pitchFamily="18" charset="0"/>
                <a:cs typeface="Arial" panose="020B0604020202020204" pitchFamily="34" charset="0"/>
                <a:sym typeface="+mn-ea"/>
              </a:rPr>
              <a:t>thích</a:t>
            </a:r>
            <a:r>
              <a:rPr lang="vi-VN" sz="1800" dirty="0">
                <a:effectLst/>
                <a:latin typeface="Times New Roman" panose="02020603050405020304" pitchFamily="18" charset="0"/>
                <a:cs typeface="Arial" panose="020B0604020202020204" pitchFamily="34" charset="0"/>
                <a:sym typeface="+mn-ea"/>
              </a:rPr>
              <a:t> </a:t>
            </a:r>
            <a:r>
              <a:rPr lang="vi-VN" sz="1800" dirty="0" err="1">
                <a:effectLst/>
                <a:latin typeface="Times New Roman" panose="02020603050405020304" pitchFamily="18" charset="0"/>
                <a:cs typeface="Arial" panose="020B0604020202020204" pitchFamily="34" charset="0"/>
                <a:sym typeface="+mn-ea"/>
              </a:rPr>
              <a:t>hợp</a:t>
            </a:r>
            <a:r>
              <a:rPr lang="vi-VN" sz="1800" dirty="0">
                <a:effectLst/>
                <a:latin typeface="Times New Roman" panose="02020603050405020304" pitchFamily="18" charset="0"/>
                <a:cs typeface="Arial" panose="020B0604020202020204" pitchFamily="34" charset="0"/>
                <a:sym typeface="+mn-ea"/>
              </a:rPr>
              <a:t>. </a:t>
            </a:r>
            <a:endParaRPr lang="en-US" sz="1800" dirty="0">
              <a:effectLst/>
              <a:latin typeface="Times New Roman" panose="02020603050405020304" pitchFamily="18" charset="0"/>
              <a:cs typeface="Arial" panose="020B0604020202020204" pitchFamily="34" charset="0"/>
            </a:endParaRPr>
          </a:p>
          <a:p>
            <a:pPr marL="0" indent="0">
              <a:buNone/>
            </a:pPr>
            <a:r>
              <a:rPr lang="vi-VN" sz="1800" dirty="0" err="1">
                <a:effectLst/>
                <a:latin typeface="Times New Roman" panose="02020603050405020304" pitchFamily="18" charset="0"/>
                <a:cs typeface="Arial" panose="020B0604020202020204" pitchFamily="34" charset="0"/>
                <a:sym typeface="+mn-ea"/>
              </a:rPr>
              <a:t>Hàm</a:t>
            </a:r>
            <a:r>
              <a:rPr lang="vi-VN" sz="1800" dirty="0">
                <a:effectLst/>
                <a:latin typeface="Times New Roman" panose="02020603050405020304" pitchFamily="18" charset="0"/>
                <a:cs typeface="Arial" panose="020B0604020202020204" pitchFamily="34" charset="0"/>
                <a:sym typeface="+mn-ea"/>
              </a:rPr>
              <a:t> </a:t>
            </a:r>
            <a:r>
              <a:rPr lang="vi-VN" sz="1800" b="1" dirty="0" err="1">
                <a:effectLst/>
                <a:latin typeface="Consolas" panose="020B0609020204030204" pitchFamily="49" charset="0"/>
                <a:ea typeface="Times New Roman" panose="02020603050405020304" pitchFamily="18" charset="0"/>
                <a:cs typeface="Times New Roman" panose="02020603050405020304" pitchFamily="18" charset="0"/>
                <a:sym typeface="+mn-ea"/>
              </a:rPr>
              <a:t>GotoXY</a:t>
            </a:r>
            <a:r>
              <a:rPr lang="vi-VN" sz="1800" b="1" dirty="0">
                <a:effectLst/>
                <a:latin typeface="Consolas" panose="020B0609020204030204" pitchFamily="49" charset="0"/>
                <a:ea typeface="Times New Roman" panose="02020603050405020304" pitchFamily="18" charset="0"/>
                <a:cs typeface="Times New Roman" panose="02020603050405020304" pitchFamily="18" charset="0"/>
                <a:sym typeface="+mn-ea"/>
              </a:rPr>
              <a:t>(</a:t>
            </a:r>
            <a:r>
              <a:rPr lang="vi-VN" sz="1800" b="1" dirty="0" err="1">
                <a:solidFill>
                  <a:srgbClr val="4472C4"/>
                </a:solidFill>
                <a:effectLst/>
                <a:latin typeface="Consolas" panose="020B0609020204030204" pitchFamily="49" charset="0"/>
                <a:ea typeface="Times New Roman" panose="02020603050405020304" pitchFamily="18" charset="0"/>
                <a:cs typeface="Times New Roman" panose="02020603050405020304" pitchFamily="18" charset="0"/>
                <a:sym typeface="+mn-ea"/>
              </a:rPr>
              <a:t>int</a:t>
            </a:r>
            <a:r>
              <a:rPr lang="vi-VN" sz="1800" b="1" dirty="0">
                <a:solidFill>
                  <a:srgbClr val="4472C4"/>
                </a:solidFill>
                <a:effectLst/>
                <a:latin typeface="Consolas" panose="020B0609020204030204" pitchFamily="49" charset="0"/>
                <a:ea typeface="Times New Roman" panose="02020603050405020304" pitchFamily="18" charset="0"/>
                <a:cs typeface="Times New Roman" panose="02020603050405020304" pitchFamily="18" charset="0"/>
                <a:sym typeface="+mn-ea"/>
              </a:rPr>
              <a:t> </a:t>
            </a:r>
            <a:r>
              <a:rPr lang="vi-VN" sz="1800" b="1" dirty="0">
                <a:solidFill>
                  <a:srgbClr val="767171"/>
                </a:solidFill>
                <a:effectLst/>
                <a:latin typeface="Consolas" panose="020B0609020204030204" pitchFamily="49" charset="0"/>
                <a:ea typeface="Times New Roman" panose="02020603050405020304" pitchFamily="18" charset="0"/>
                <a:cs typeface="Times New Roman" panose="02020603050405020304" pitchFamily="18" charset="0"/>
                <a:sym typeface="+mn-ea"/>
              </a:rPr>
              <a:t>x</a:t>
            </a:r>
            <a:r>
              <a:rPr lang="vi-VN" sz="1800" b="1" dirty="0">
                <a:effectLst/>
                <a:latin typeface="Consolas" panose="020B0609020204030204" pitchFamily="49" charset="0"/>
                <a:ea typeface="Times New Roman" panose="02020603050405020304" pitchFamily="18" charset="0"/>
                <a:cs typeface="Times New Roman" panose="02020603050405020304" pitchFamily="18" charset="0"/>
                <a:sym typeface="+mn-ea"/>
              </a:rPr>
              <a:t>,</a:t>
            </a:r>
            <a:r>
              <a:rPr lang="vi-VN" sz="1800" b="1" dirty="0">
                <a:solidFill>
                  <a:srgbClr val="4472C4"/>
                </a:solidFill>
                <a:effectLst/>
                <a:latin typeface="Consolas" panose="020B0609020204030204" pitchFamily="49" charset="0"/>
                <a:ea typeface="Times New Roman" panose="02020603050405020304" pitchFamily="18" charset="0"/>
                <a:cs typeface="Times New Roman" panose="02020603050405020304" pitchFamily="18" charset="0"/>
                <a:sym typeface="+mn-ea"/>
              </a:rPr>
              <a:t> </a:t>
            </a:r>
            <a:r>
              <a:rPr lang="vi-VN" sz="1800" b="1" dirty="0" err="1">
                <a:solidFill>
                  <a:srgbClr val="4472C4"/>
                </a:solidFill>
                <a:effectLst/>
                <a:latin typeface="Consolas" panose="020B0609020204030204" pitchFamily="49" charset="0"/>
                <a:ea typeface="Times New Roman" panose="02020603050405020304" pitchFamily="18" charset="0"/>
                <a:cs typeface="Times New Roman" panose="02020603050405020304" pitchFamily="18" charset="0"/>
                <a:sym typeface="+mn-ea"/>
              </a:rPr>
              <a:t>int</a:t>
            </a:r>
            <a:r>
              <a:rPr lang="vi-VN" sz="1800" b="1" dirty="0">
                <a:solidFill>
                  <a:srgbClr val="4472C4"/>
                </a:solidFill>
                <a:effectLst/>
                <a:latin typeface="Consolas" panose="020B0609020204030204" pitchFamily="49" charset="0"/>
                <a:ea typeface="Times New Roman" panose="02020603050405020304" pitchFamily="18" charset="0"/>
                <a:cs typeface="Times New Roman" panose="02020603050405020304" pitchFamily="18" charset="0"/>
                <a:sym typeface="+mn-ea"/>
              </a:rPr>
              <a:t> </a:t>
            </a:r>
            <a:r>
              <a:rPr lang="vi-VN" sz="1800" b="1" dirty="0">
                <a:solidFill>
                  <a:srgbClr val="767171"/>
                </a:solidFill>
                <a:effectLst/>
                <a:latin typeface="Consolas" panose="020B0609020204030204" pitchFamily="49" charset="0"/>
                <a:ea typeface="Times New Roman" panose="02020603050405020304" pitchFamily="18" charset="0"/>
                <a:cs typeface="Times New Roman" panose="02020603050405020304" pitchFamily="18" charset="0"/>
                <a:sym typeface="+mn-ea"/>
              </a:rPr>
              <a:t>y</a:t>
            </a:r>
            <a:r>
              <a:rPr lang="vi-VN" sz="1800" b="1" dirty="0">
                <a:effectLst/>
                <a:latin typeface="Consolas" panose="020B0609020204030204" pitchFamily="49" charset="0"/>
                <a:ea typeface="Times New Roman" panose="02020603050405020304" pitchFamily="18" charset="0"/>
                <a:cs typeface="Times New Roman" panose="02020603050405020304" pitchFamily="18" charset="0"/>
                <a:sym typeface="+mn-ea"/>
              </a:rPr>
              <a:t>)</a:t>
            </a:r>
            <a:r>
              <a:rPr lang="vi-VN" sz="1800" dirty="0">
                <a:effectLst/>
                <a:latin typeface="Times New Roman" panose="02020603050405020304" pitchFamily="18" charset="0"/>
                <a:cs typeface="Arial" panose="020B0604020202020204" pitchFamily="34" charset="0"/>
                <a:sym typeface="+mn-ea"/>
              </a:rPr>
              <a:t>: di </a:t>
            </a:r>
            <a:r>
              <a:rPr lang="vi-VN" sz="1800" dirty="0" err="1">
                <a:effectLst/>
                <a:latin typeface="Times New Roman" panose="02020603050405020304" pitchFamily="18" charset="0"/>
                <a:cs typeface="Arial" panose="020B0604020202020204" pitchFamily="34" charset="0"/>
                <a:sym typeface="+mn-ea"/>
              </a:rPr>
              <a:t>chuyển</a:t>
            </a:r>
            <a:r>
              <a:rPr lang="vi-VN" sz="1800" dirty="0">
                <a:effectLst/>
                <a:latin typeface="Times New Roman" panose="02020603050405020304" pitchFamily="18" charset="0"/>
                <a:cs typeface="Arial" panose="020B0604020202020204" pitchFamily="34" charset="0"/>
                <a:sym typeface="+mn-ea"/>
              </a:rPr>
              <a:t> </a:t>
            </a:r>
            <a:r>
              <a:rPr lang="vi-VN" sz="1800" dirty="0" err="1">
                <a:effectLst/>
                <a:latin typeface="Times New Roman" panose="02020603050405020304" pitchFamily="18" charset="0"/>
                <a:cs typeface="Arial" panose="020B0604020202020204" pitchFamily="34" charset="0"/>
                <a:sym typeface="+mn-ea"/>
              </a:rPr>
              <a:t>tới</a:t>
            </a:r>
            <a:r>
              <a:rPr lang="vi-VN" sz="1800" dirty="0">
                <a:effectLst/>
                <a:latin typeface="Times New Roman" panose="02020603050405020304" pitchFamily="18" charset="0"/>
                <a:cs typeface="Arial" panose="020B0604020202020204" pitchFamily="34" charset="0"/>
                <a:sym typeface="+mn-ea"/>
              </a:rPr>
              <a:t> </a:t>
            </a:r>
            <a:r>
              <a:rPr lang="vi-VN" sz="1800" dirty="0" err="1">
                <a:effectLst/>
                <a:latin typeface="Times New Roman" panose="02020603050405020304" pitchFamily="18" charset="0"/>
                <a:cs typeface="Arial" panose="020B0604020202020204" pitchFamily="34" charset="0"/>
                <a:sym typeface="+mn-ea"/>
              </a:rPr>
              <a:t>tọa</a:t>
            </a:r>
            <a:r>
              <a:rPr lang="vi-VN" sz="1800" dirty="0">
                <a:effectLst/>
                <a:latin typeface="Times New Roman" panose="02020603050405020304" pitchFamily="18" charset="0"/>
                <a:cs typeface="Arial" panose="020B0604020202020204" pitchFamily="34" charset="0"/>
                <a:sym typeface="+mn-ea"/>
              </a:rPr>
              <a:t> </a:t>
            </a:r>
            <a:r>
              <a:rPr lang="vi-VN" sz="1800" dirty="0" err="1">
                <a:effectLst/>
                <a:latin typeface="Times New Roman" panose="02020603050405020304" pitchFamily="18" charset="0"/>
                <a:cs typeface="Arial" panose="020B0604020202020204" pitchFamily="34" charset="0"/>
                <a:sym typeface="+mn-ea"/>
              </a:rPr>
              <a:t>độ</a:t>
            </a:r>
            <a:r>
              <a:rPr lang="vi-VN" sz="1800" dirty="0">
                <a:effectLst/>
                <a:latin typeface="Times New Roman" panose="02020603050405020304" pitchFamily="18" charset="0"/>
                <a:cs typeface="Arial" panose="020B0604020202020204" pitchFamily="34" charset="0"/>
                <a:sym typeface="+mn-ea"/>
              </a:rPr>
              <a:t> (</a:t>
            </a:r>
            <a:r>
              <a:rPr lang="vi-VN" sz="1800" dirty="0" err="1">
                <a:effectLst/>
                <a:latin typeface="Times New Roman" panose="02020603050405020304" pitchFamily="18" charset="0"/>
                <a:cs typeface="Arial" panose="020B0604020202020204" pitchFamily="34" charset="0"/>
                <a:sym typeface="+mn-ea"/>
              </a:rPr>
              <a:t>x,y</a:t>
            </a:r>
            <a:r>
              <a:rPr lang="vi-VN" sz="1800" dirty="0">
                <a:effectLst/>
                <a:latin typeface="Times New Roman" panose="02020603050405020304" pitchFamily="18" charset="0"/>
                <a:cs typeface="Arial" panose="020B0604020202020204" pitchFamily="34" charset="0"/>
                <a:sym typeface="+mn-ea"/>
              </a:rPr>
              <a:t>) trong </a:t>
            </a:r>
            <a:r>
              <a:rPr lang="vi-VN" sz="1800" dirty="0" err="1">
                <a:effectLst/>
                <a:latin typeface="Times New Roman" panose="02020603050405020304" pitchFamily="18" charset="0"/>
                <a:cs typeface="Arial" panose="020B0604020202020204" pitchFamily="34" charset="0"/>
                <a:sym typeface="+mn-ea"/>
              </a:rPr>
              <a:t>màn</a:t>
            </a:r>
            <a:r>
              <a:rPr lang="vi-VN" sz="1800" dirty="0">
                <a:effectLst/>
                <a:latin typeface="Times New Roman" panose="02020603050405020304" pitchFamily="18" charset="0"/>
                <a:cs typeface="Arial" panose="020B0604020202020204" pitchFamily="34" charset="0"/>
                <a:sym typeface="+mn-ea"/>
              </a:rPr>
              <a:t> </a:t>
            </a:r>
            <a:r>
              <a:rPr lang="vi-VN" sz="1800" dirty="0" err="1">
                <a:effectLst/>
                <a:latin typeface="Times New Roman" panose="02020603050405020304" pitchFamily="18" charset="0"/>
                <a:cs typeface="Arial" panose="020B0604020202020204" pitchFamily="34" charset="0"/>
                <a:sym typeface="+mn-ea"/>
              </a:rPr>
              <a:t>hình</a:t>
            </a:r>
            <a:r>
              <a:rPr lang="vi-VN" sz="1800" dirty="0">
                <a:effectLst/>
                <a:latin typeface="Times New Roman" panose="02020603050405020304" pitchFamily="18" charset="0"/>
                <a:cs typeface="Arial" panose="020B0604020202020204" pitchFamily="34" charset="0"/>
                <a:sym typeface="+mn-ea"/>
              </a:rPr>
              <a:t> </a:t>
            </a:r>
            <a:r>
              <a:rPr lang="vi-VN" sz="1800" dirty="0" err="1">
                <a:effectLst/>
                <a:latin typeface="Times New Roman" panose="02020603050405020304" pitchFamily="18" charset="0"/>
                <a:cs typeface="Arial" panose="020B0604020202020204" pitchFamily="34" charset="0"/>
                <a:sym typeface="+mn-ea"/>
              </a:rPr>
              <a:t>console</a:t>
            </a:r>
            <a:r>
              <a:rPr lang="vi-VN" sz="1800" dirty="0">
                <a:effectLst/>
                <a:latin typeface="Times New Roman" panose="02020603050405020304" pitchFamily="18" charset="0"/>
                <a:cs typeface="Arial" panose="020B0604020202020204" pitchFamily="34" charset="0"/>
                <a:sym typeface="+mn-ea"/>
              </a:rPr>
              <a:t>. </a:t>
            </a:r>
            <a:endParaRPr lang="en-US" sz="1800" dirty="0">
              <a:effectLst/>
              <a:latin typeface="Times New Roman" panose="02020603050405020304" pitchFamily="18" charset="0"/>
              <a:cs typeface="Arial" panose="020B0604020202020204" pitchFamily="34" charset="0"/>
            </a:endParaRPr>
          </a:p>
          <a:p>
            <a:pPr marL="0" indent="0">
              <a:buNone/>
            </a:pPr>
            <a:r>
              <a:rPr lang="vi-VN" sz="1800" dirty="0" err="1">
                <a:effectLst/>
                <a:latin typeface="Times New Roman" panose="02020603050405020304" pitchFamily="18" charset="0"/>
                <a:cs typeface="Arial" panose="020B0604020202020204" pitchFamily="34" charset="0"/>
                <a:sym typeface="+mn-ea"/>
              </a:rPr>
              <a:t>Hàm</a:t>
            </a:r>
            <a:r>
              <a:rPr lang="vi-VN" sz="1800" dirty="0">
                <a:effectLst/>
                <a:latin typeface="Times New Roman" panose="02020603050405020304" pitchFamily="18" charset="0"/>
                <a:cs typeface="Arial" panose="020B0604020202020204" pitchFamily="34" charset="0"/>
                <a:sym typeface="+mn-ea"/>
              </a:rPr>
              <a:t> </a:t>
            </a:r>
            <a:r>
              <a:rPr lang="vi-VN" sz="1800" b="1" dirty="0" err="1">
                <a:effectLst/>
                <a:latin typeface="Consolas" panose="020B0609020204030204" pitchFamily="49" charset="0"/>
                <a:ea typeface="Times New Roman" panose="02020603050405020304" pitchFamily="18" charset="0"/>
                <a:cs typeface="Times New Roman" panose="02020603050405020304" pitchFamily="18" charset="0"/>
                <a:sym typeface="+mn-ea"/>
              </a:rPr>
              <a:t>ResetData</a:t>
            </a:r>
            <a:r>
              <a:rPr lang="vi-VN" sz="1800" b="1" dirty="0">
                <a:effectLst/>
                <a:latin typeface="Consolas" panose="020B0609020204030204" pitchFamily="49" charset="0"/>
                <a:ea typeface="Times New Roman" panose="02020603050405020304" pitchFamily="18" charset="0"/>
                <a:cs typeface="Times New Roman" panose="02020603050405020304" pitchFamily="18" charset="0"/>
                <a:sym typeface="+mn-ea"/>
              </a:rPr>
              <a:t>()</a:t>
            </a:r>
            <a:r>
              <a:rPr lang="vi-VN" sz="1800" dirty="0">
                <a:effectLst/>
                <a:latin typeface="Times New Roman" panose="02020603050405020304" pitchFamily="18" charset="0"/>
                <a:cs typeface="Arial" panose="020B0604020202020204" pitchFamily="34" charset="0"/>
                <a:sym typeface="+mn-ea"/>
              </a:rPr>
              <a:t>: </a:t>
            </a:r>
            <a:r>
              <a:rPr lang="vi-VN" sz="1800" dirty="0" err="1">
                <a:effectLst/>
                <a:latin typeface="Times New Roman" panose="02020603050405020304" pitchFamily="18" charset="0"/>
                <a:cs typeface="Arial" panose="020B0604020202020204" pitchFamily="34" charset="0"/>
                <a:sym typeface="+mn-ea"/>
              </a:rPr>
              <a:t>cài</a:t>
            </a:r>
            <a:r>
              <a:rPr lang="vi-VN" sz="1800" dirty="0">
                <a:effectLst/>
                <a:latin typeface="Times New Roman" panose="02020603050405020304" pitchFamily="18" charset="0"/>
                <a:cs typeface="Arial" panose="020B0604020202020204" pitchFamily="34" charset="0"/>
                <a:sym typeface="+mn-ea"/>
              </a:rPr>
              <a:t> </a:t>
            </a:r>
            <a:r>
              <a:rPr lang="vi-VN" sz="1800" dirty="0" err="1">
                <a:effectLst/>
                <a:latin typeface="Times New Roman" panose="02020603050405020304" pitchFamily="18" charset="0"/>
                <a:cs typeface="Arial" panose="020B0604020202020204" pitchFamily="34" charset="0"/>
                <a:sym typeface="+mn-ea"/>
              </a:rPr>
              <a:t>tất</a:t>
            </a:r>
            <a:r>
              <a:rPr lang="vi-VN" sz="1800" dirty="0">
                <a:effectLst/>
                <a:latin typeface="Times New Roman" panose="02020603050405020304" pitchFamily="18" charset="0"/>
                <a:cs typeface="Arial" panose="020B0604020202020204" pitchFamily="34" charset="0"/>
                <a:sym typeface="+mn-ea"/>
              </a:rPr>
              <a:t> </a:t>
            </a:r>
            <a:r>
              <a:rPr lang="vi-VN" sz="1800" dirty="0" err="1">
                <a:effectLst/>
                <a:latin typeface="Times New Roman" panose="02020603050405020304" pitchFamily="18" charset="0"/>
                <a:cs typeface="Arial" panose="020B0604020202020204" pitchFamily="34" charset="0"/>
                <a:sym typeface="+mn-ea"/>
              </a:rPr>
              <a:t>cả</a:t>
            </a:r>
            <a:r>
              <a:rPr lang="vi-VN" sz="1800" dirty="0">
                <a:effectLst/>
                <a:latin typeface="Times New Roman" panose="02020603050405020304" pitchFamily="18" charset="0"/>
                <a:cs typeface="Arial" panose="020B0604020202020204" pitchFamily="34" charset="0"/>
                <a:sym typeface="+mn-ea"/>
              </a:rPr>
              <a:t> thông </a:t>
            </a:r>
            <a:r>
              <a:rPr lang="vi-VN" sz="1800" dirty="0" err="1">
                <a:effectLst/>
                <a:latin typeface="Times New Roman" panose="02020603050405020304" pitchFamily="18" charset="0"/>
                <a:cs typeface="Arial" panose="020B0604020202020204" pitchFamily="34" charset="0"/>
                <a:sym typeface="+mn-ea"/>
              </a:rPr>
              <a:t>số</a:t>
            </a:r>
            <a:r>
              <a:rPr lang="vi-VN" sz="1800" dirty="0">
                <a:effectLst/>
                <a:latin typeface="Times New Roman" panose="02020603050405020304" pitchFamily="18" charset="0"/>
                <a:cs typeface="Arial" panose="020B0604020202020204" pitchFamily="34" charset="0"/>
                <a:sym typeface="+mn-ea"/>
              </a:rPr>
              <a:t> </a:t>
            </a:r>
            <a:r>
              <a:rPr lang="vi-VN" sz="1800" dirty="0" err="1">
                <a:effectLst/>
                <a:latin typeface="Times New Roman" panose="02020603050405020304" pitchFamily="18" charset="0"/>
                <a:cs typeface="Arial" panose="020B0604020202020204" pitchFamily="34" charset="0"/>
                <a:sym typeface="+mn-ea"/>
              </a:rPr>
              <a:t>trò</a:t>
            </a:r>
            <a:r>
              <a:rPr lang="vi-VN" sz="1800" dirty="0">
                <a:effectLst/>
                <a:latin typeface="Times New Roman" panose="02020603050405020304" pitchFamily="18" charset="0"/>
                <a:cs typeface="Arial" panose="020B0604020202020204" pitchFamily="34" charset="0"/>
                <a:sym typeface="+mn-ea"/>
              </a:rPr>
              <a:t> chơi </a:t>
            </a:r>
            <a:r>
              <a:rPr lang="vi-VN" sz="1800" dirty="0" err="1">
                <a:effectLst/>
                <a:latin typeface="Times New Roman" panose="02020603050405020304" pitchFamily="18" charset="0"/>
                <a:cs typeface="Arial" panose="020B0604020202020204" pitchFamily="34" charset="0"/>
                <a:sym typeface="+mn-ea"/>
              </a:rPr>
              <a:t>gồm</a:t>
            </a:r>
            <a:r>
              <a:rPr lang="vi-VN" sz="1800" dirty="0">
                <a:effectLst/>
                <a:latin typeface="Times New Roman" panose="02020603050405020304" pitchFamily="18" charset="0"/>
                <a:cs typeface="Arial" panose="020B0604020202020204" pitchFamily="34" charset="0"/>
                <a:sym typeface="+mn-ea"/>
              </a:rPr>
              <a:t> </a:t>
            </a:r>
            <a:r>
              <a:rPr lang="vi-VN" sz="1800" dirty="0" err="1">
                <a:effectLst/>
                <a:latin typeface="Times New Roman" panose="02020603050405020304" pitchFamily="18" charset="0"/>
                <a:cs typeface="Arial" panose="020B0604020202020204" pitchFamily="34" charset="0"/>
                <a:sym typeface="+mn-ea"/>
              </a:rPr>
              <a:t>tọa</a:t>
            </a:r>
            <a:r>
              <a:rPr lang="vi-VN" sz="1800" dirty="0">
                <a:effectLst/>
                <a:latin typeface="Times New Roman" panose="02020603050405020304" pitchFamily="18" charset="0"/>
                <a:cs typeface="Arial" panose="020B0604020202020204" pitchFamily="34" charset="0"/>
                <a:sym typeface="+mn-ea"/>
              </a:rPr>
              <a:t> </a:t>
            </a:r>
            <a:r>
              <a:rPr lang="vi-VN" sz="1800" dirty="0" err="1">
                <a:effectLst/>
                <a:latin typeface="Times New Roman" panose="02020603050405020304" pitchFamily="18" charset="0"/>
                <a:cs typeface="Arial" panose="020B0604020202020204" pitchFamily="34" charset="0"/>
                <a:sym typeface="+mn-ea"/>
              </a:rPr>
              <a:t>độ</a:t>
            </a:r>
            <a:r>
              <a:rPr lang="vi-VN" sz="1800" dirty="0">
                <a:effectLst/>
                <a:latin typeface="Times New Roman" panose="02020603050405020304" pitchFamily="18" charset="0"/>
                <a:cs typeface="Arial" panose="020B0604020202020204" pitchFamily="34" charset="0"/>
                <a:sym typeface="+mn-ea"/>
              </a:rPr>
              <a:t> </a:t>
            </a:r>
            <a:r>
              <a:rPr lang="vi-VN" sz="1800" dirty="0" err="1">
                <a:effectLst/>
                <a:latin typeface="Times New Roman" panose="02020603050405020304" pitchFamily="18" charset="0"/>
                <a:cs typeface="Arial" panose="020B0604020202020204" pitchFamily="34" charset="0"/>
                <a:sym typeface="+mn-ea"/>
              </a:rPr>
              <a:t>người</a:t>
            </a:r>
            <a:r>
              <a:rPr lang="vi-VN" sz="1800" dirty="0">
                <a:effectLst/>
                <a:latin typeface="Times New Roman" panose="02020603050405020304" pitchFamily="18" charset="0"/>
                <a:cs typeface="Arial" panose="020B0604020202020204" pitchFamily="34" charset="0"/>
                <a:sym typeface="+mn-ea"/>
              </a:rPr>
              <a:t> chơi, </a:t>
            </a:r>
            <a:r>
              <a:rPr lang="vi-VN" sz="1800" dirty="0" err="1">
                <a:effectLst/>
                <a:latin typeface="Times New Roman" panose="02020603050405020304" pitchFamily="18" charset="0"/>
                <a:cs typeface="Arial" panose="020B0604020202020204" pitchFamily="34" charset="0"/>
                <a:sym typeface="+mn-ea"/>
              </a:rPr>
              <a:t>tàu</a:t>
            </a:r>
            <a:r>
              <a:rPr lang="vi-VN" sz="1800" dirty="0">
                <a:effectLst/>
                <a:latin typeface="Times New Roman" panose="02020603050405020304" pitchFamily="18" charset="0"/>
                <a:cs typeface="Arial" panose="020B0604020202020204" pitchFamily="34" charset="0"/>
                <a:sym typeface="+mn-ea"/>
              </a:rPr>
              <a:t>, </a:t>
            </a:r>
            <a:r>
              <a:rPr lang="vi-VN" sz="1800" dirty="0" err="1">
                <a:effectLst/>
                <a:latin typeface="Times New Roman" panose="02020603050405020304" pitchFamily="18" charset="0"/>
                <a:cs typeface="Arial" panose="020B0604020202020204" pitchFamily="34" charset="0"/>
                <a:sym typeface="+mn-ea"/>
              </a:rPr>
              <a:t>tốc</a:t>
            </a:r>
            <a:r>
              <a:rPr lang="vi-VN" sz="1800" dirty="0">
                <a:effectLst/>
                <a:latin typeface="Times New Roman" panose="02020603050405020304" pitchFamily="18" charset="0"/>
                <a:cs typeface="Arial" panose="020B0604020202020204" pitchFamily="34" charset="0"/>
                <a:sym typeface="+mn-ea"/>
              </a:rPr>
              <a:t> </a:t>
            </a:r>
            <a:r>
              <a:rPr lang="vi-VN" sz="1800" dirty="0" err="1">
                <a:effectLst/>
                <a:latin typeface="Times New Roman" panose="02020603050405020304" pitchFamily="18" charset="0"/>
                <a:cs typeface="Arial" panose="020B0604020202020204" pitchFamily="34" charset="0"/>
                <a:sym typeface="+mn-ea"/>
              </a:rPr>
              <a:t>độ</a:t>
            </a:r>
            <a:r>
              <a:rPr lang="vi-VN" sz="1800" dirty="0">
                <a:effectLst/>
                <a:latin typeface="Times New Roman" panose="02020603050405020304" pitchFamily="18" charset="0"/>
                <a:cs typeface="Arial" panose="020B0604020202020204" pitchFamily="34" charset="0"/>
                <a:sym typeface="+mn-ea"/>
              </a:rPr>
              <a:t>, </a:t>
            </a:r>
            <a:r>
              <a:rPr lang="vi-VN" sz="1800" dirty="0" err="1">
                <a:effectLst/>
                <a:latin typeface="Times New Roman" panose="02020603050405020304" pitchFamily="18" charset="0"/>
                <a:cs typeface="Arial" panose="020B0604020202020204" pitchFamily="34" charset="0"/>
                <a:sym typeface="+mn-ea"/>
              </a:rPr>
              <a:t>về</a:t>
            </a:r>
            <a:r>
              <a:rPr lang="vi-VN" sz="1800" dirty="0">
                <a:effectLst/>
                <a:latin typeface="Times New Roman" panose="02020603050405020304" pitchFamily="18" charset="0"/>
                <a:cs typeface="Arial" panose="020B0604020202020204" pitchFamily="34" charset="0"/>
                <a:sym typeface="+mn-ea"/>
              </a:rPr>
              <a:t> </a:t>
            </a:r>
            <a:r>
              <a:rPr lang="vi-VN" sz="1800" dirty="0" err="1">
                <a:effectLst/>
                <a:latin typeface="Times New Roman" panose="02020603050405020304" pitchFamily="18" charset="0"/>
                <a:cs typeface="Arial" panose="020B0604020202020204" pitchFamily="34" charset="0"/>
                <a:sym typeface="+mn-ea"/>
              </a:rPr>
              <a:t>mặc</a:t>
            </a:r>
            <a:r>
              <a:rPr lang="vi-VN" sz="1800" dirty="0">
                <a:effectLst/>
                <a:latin typeface="Times New Roman" panose="02020603050405020304" pitchFamily="18" charset="0"/>
                <a:cs typeface="Arial" panose="020B0604020202020204" pitchFamily="34" charset="0"/>
                <a:sym typeface="+mn-ea"/>
              </a:rPr>
              <a:t> </a:t>
            </a:r>
            <a:r>
              <a:rPr lang="vi-VN" sz="1800" dirty="0" err="1">
                <a:effectLst/>
                <a:latin typeface="Times New Roman" panose="02020603050405020304" pitchFamily="18" charset="0"/>
                <a:cs typeface="Arial" panose="020B0604020202020204" pitchFamily="34" charset="0"/>
                <a:sym typeface="+mn-ea"/>
              </a:rPr>
              <a:t>định</a:t>
            </a:r>
            <a:r>
              <a:rPr lang="vi-VN" sz="1800" dirty="0">
                <a:effectLst/>
                <a:latin typeface="Times New Roman" panose="02020603050405020304" pitchFamily="18" charset="0"/>
                <a:cs typeface="Arial" panose="020B0604020202020204" pitchFamily="34" charset="0"/>
                <a:sym typeface="+mn-ea"/>
              </a:rPr>
              <a:t>. </a:t>
            </a:r>
            <a:endParaRPr lang="en-US" sz="1800" dirty="0">
              <a:effectLst/>
              <a:latin typeface="Times New Roman" panose="02020603050405020304" pitchFamily="18" charset="0"/>
              <a:cs typeface="Arial" panose="020B0604020202020204" pitchFamily="34" charset="0"/>
            </a:endParaRPr>
          </a:p>
          <a:p>
            <a:pPr marL="0" indent="0">
              <a:buNone/>
            </a:pPr>
            <a:r>
              <a:rPr lang="vi-VN" sz="1800" dirty="0" err="1">
                <a:effectLst/>
                <a:latin typeface="Times New Roman" panose="02020603050405020304" pitchFamily="18" charset="0"/>
                <a:cs typeface="Arial" panose="020B0604020202020204" pitchFamily="34" charset="0"/>
                <a:sym typeface="+mn-ea"/>
              </a:rPr>
              <a:t>Hàm</a:t>
            </a:r>
            <a:r>
              <a:rPr lang="vi-VN" sz="1800" dirty="0">
                <a:effectLst/>
                <a:latin typeface="Times New Roman" panose="02020603050405020304" pitchFamily="18" charset="0"/>
                <a:cs typeface="Arial" panose="020B0604020202020204" pitchFamily="34" charset="0"/>
                <a:sym typeface="+mn-ea"/>
              </a:rPr>
              <a:t> </a:t>
            </a:r>
            <a:r>
              <a:rPr lang="vi-VN" sz="1800" b="1" dirty="0" err="1">
                <a:effectLst/>
                <a:latin typeface="Consolas" panose="020B0609020204030204" pitchFamily="49" charset="0"/>
                <a:ea typeface="Times New Roman" panose="02020603050405020304" pitchFamily="18" charset="0"/>
                <a:cs typeface="Times New Roman" panose="02020603050405020304" pitchFamily="18" charset="0"/>
                <a:sym typeface="+mn-ea"/>
              </a:rPr>
              <a:t>DrawBoard</a:t>
            </a:r>
            <a:r>
              <a:rPr lang="vi-VN" sz="1800" b="1" dirty="0">
                <a:effectLst/>
                <a:latin typeface="Consolas" panose="020B0609020204030204" pitchFamily="49" charset="0"/>
                <a:ea typeface="Times New Roman" panose="02020603050405020304" pitchFamily="18" charset="0"/>
                <a:cs typeface="Times New Roman" panose="02020603050405020304" pitchFamily="18" charset="0"/>
                <a:sym typeface="+mn-ea"/>
              </a:rPr>
              <a:t>(</a:t>
            </a:r>
            <a:r>
              <a:rPr lang="vi-VN" sz="1800" b="1" dirty="0" err="1">
                <a:solidFill>
                  <a:srgbClr val="4472C4"/>
                </a:solidFill>
                <a:effectLst/>
                <a:latin typeface="Consolas" panose="020B0609020204030204" pitchFamily="49" charset="0"/>
                <a:ea typeface="Times New Roman" panose="02020603050405020304" pitchFamily="18" charset="0"/>
                <a:cs typeface="Times New Roman" panose="02020603050405020304" pitchFamily="18" charset="0"/>
                <a:sym typeface="+mn-ea"/>
              </a:rPr>
              <a:t>int</a:t>
            </a:r>
            <a:r>
              <a:rPr lang="vi-VN" sz="1800" b="1" dirty="0">
                <a:solidFill>
                  <a:srgbClr val="4472C4"/>
                </a:solidFill>
                <a:effectLst/>
                <a:latin typeface="Consolas" panose="020B0609020204030204" pitchFamily="49" charset="0"/>
                <a:ea typeface="Times New Roman" panose="02020603050405020304" pitchFamily="18" charset="0"/>
                <a:cs typeface="Times New Roman" panose="02020603050405020304" pitchFamily="18" charset="0"/>
                <a:sym typeface="+mn-ea"/>
              </a:rPr>
              <a:t> </a:t>
            </a:r>
            <a:r>
              <a:rPr lang="vi-VN" sz="1800" b="1" dirty="0">
                <a:solidFill>
                  <a:srgbClr val="767171"/>
                </a:solidFill>
                <a:effectLst/>
                <a:latin typeface="Consolas" panose="020B0609020204030204" pitchFamily="49" charset="0"/>
                <a:ea typeface="Times New Roman" panose="02020603050405020304" pitchFamily="18" charset="0"/>
                <a:cs typeface="Times New Roman" panose="02020603050405020304" pitchFamily="18" charset="0"/>
                <a:sym typeface="+mn-ea"/>
              </a:rPr>
              <a:t>x</a:t>
            </a:r>
            <a:r>
              <a:rPr lang="vi-VN" sz="1800" b="1" dirty="0">
                <a:effectLst/>
                <a:latin typeface="Consolas" panose="020B0609020204030204" pitchFamily="49" charset="0"/>
                <a:ea typeface="Times New Roman" panose="02020603050405020304" pitchFamily="18" charset="0"/>
                <a:cs typeface="Times New Roman" panose="02020603050405020304" pitchFamily="18" charset="0"/>
                <a:sym typeface="+mn-ea"/>
              </a:rPr>
              <a:t>,</a:t>
            </a:r>
            <a:r>
              <a:rPr lang="vi-VN" sz="1800" b="1" dirty="0">
                <a:solidFill>
                  <a:srgbClr val="4472C4"/>
                </a:solidFill>
                <a:effectLst/>
                <a:latin typeface="Consolas" panose="020B0609020204030204" pitchFamily="49" charset="0"/>
                <a:ea typeface="Times New Roman" panose="02020603050405020304" pitchFamily="18" charset="0"/>
                <a:cs typeface="Times New Roman" panose="02020603050405020304" pitchFamily="18" charset="0"/>
                <a:sym typeface="+mn-ea"/>
              </a:rPr>
              <a:t> </a:t>
            </a:r>
            <a:r>
              <a:rPr lang="vi-VN" sz="1800" b="1" dirty="0" err="1">
                <a:solidFill>
                  <a:srgbClr val="4472C4"/>
                </a:solidFill>
                <a:effectLst/>
                <a:latin typeface="Consolas" panose="020B0609020204030204" pitchFamily="49" charset="0"/>
                <a:ea typeface="Times New Roman" panose="02020603050405020304" pitchFamily="18" charset="0"/>
                <a:cs typeface="Times New Roman" panose="02020603050405020304" pitchFamily="18" charset="0"/>
                <a:sym typeface="+mn-ea"/>
              </a:rPr>
              <a:t>int</a:t>
            </a:r>
            <a:r>
              <a:rPr lang="vi-VN" sz="1800" b="1" dirty="0">
                <a:solidFill>
                  <a:srgbClr val="4472C4"/>
                </a:solidFill>
                <a:effectLst/>
                <a:latin typeface="Consolas" panose="020B0609020204030204" pitchFamily="49" charset="0"/>
                <a:ea typeface="Times New Roman" panose="02020603050405020304" pitchFamily="18" charset="0"/>
                <a:cs typeface="Times New Roman" panose="02020603050405020304" pitchFamily="18" charset="0"/>
                <a:sym typeface="+mn-ea"/>
              </a:rPr>
              <a:t> </a:t>
            </a:r>
            <a:r>
              <a:rPr lang="vi-VN" sz="1800" b="1" dirty="0">
                <a:solidFill>
                  <a:srgbClr val="767171"/>
                </a:solidFill>
                <a:effectLst/>
                <a:latin typeface="Consolas" panose="020B0609020204030204" pitchFamily="49" charset="0"/>
                <a:ea typeface="Times New Roman" panose="02020603050405020304" pitchFamily="18" charset="0"/>
                <a:cs typeface="Times New Roman" panose="02020603050405020304" pitchFamily="18" charset="0"/>
                <a:sym typeface="+mn-ea"/>
              </a:rPr>
              <a:t>y</a:t>
            </a:r>
            <a:r>
              <a:rPr lang="vi-VN" sz="1800" b="1" dirty="0">
                <a:effectLst/>
                <a:latin typeface="Consolas" panose="020B0609020204030204" pitchFamily="49" charset="0"/>
                <a:ea typeface="Times New Roman" panose="02020603050405020304" pitchFamily="18" charset="0"/>
                <a:cs typeface="Times New Roman" panose="02020603050405020304" pitchFamily="18" charset="0"/>
                <a:sym typeface="+mn-ea"/>
              </a:rPr>
              <a:t>,</a:t>
            </a:r>
            <a:r>
              <a:rPr lang="vi-VN" sz="1800" b="1" dirty="0">
                <a:solidFill>
                  <a:srgbClr val="4472C4"/>
                </a:solidFill>
                <a:effectLst/>
                <a:latin typeface="Consolas" panose="020B0609020204030204" pitchFamily="49" charset="0"/>
                <a:ea typeface="Times New Roman" panose="02020603050405020304" pitchFamily="18" charset="0"/>
                <a:cs typeface="Times New Roman" panose="02020603050405020304" pitchFamily="18" charset="0"/>
                <a:sym typeface="+mn-ea"/>
              </a:rPr>
              <a:t> </a:t>
            </a:r>
            <a:r>
              <a:rPr lang="vi-VN" sz="1800" b="1" dirty="0" err="1">
                <a:solidFill>
                  <a:srgbClr val="4472C4"/>
                </a:solidFill>
                <a:effectLst/>
                <a:latin typeface="Consolas" panose="020B0609020204030204" pitchFamily="49" charset="0"/>
                <a:ea typeface="Times New Roman" panose="02020603050405020304" pitchFamily="18" charset="0"/>
                <a:cs typeface="Times New Roman" panose="02020603050405020304" pitchFamily="18" charset="0"/>
                <a:sym typeface="+mn-ea"/>
              </a:rPr>
              <a:t>int</a:t>
            </a:r>
            <a:r>
              <a:rPr lang="vi-VN" sz="1800" b="1" dirty="0">
                <a:solidFill>
                  <a:srgbClr val="4472C4"/>
                </a:solidFill>
                <a:effectLst/>
                <a:latin typeface="Consolas" panose="020B0609020204030204" pitchFamily="49" charset="0"/>
                <a:ea typeface="Times New Roman" panose="02020603050405020304" pitchFamily="18" charset="0"/>
                <a:cs typeface="Times New Roman" panose="02020603050405020304" pitchFamily="18" charset="0"/>
                <a:sym typeface="+mn-ea"/>
              </a:rPr>
              <a:t> </a:t>
            </a:r>
            <a:r>
              <a:rPr lang="vi-VN" sz="1800" b="1" dirty="0" err="1">
                <a:solidFill>
                  <a:srgbClr val="767171"/>
                </a:solidFill>
                <a:effectLst/>
                <a:latin typeface="Consolas" panose="020B0609020204030204" pitchFamily="49" charset="0"/>
                <a:ea typeface="Times New Roman" panose="02020603050405020304" pitchFamily="18" charset="0"/>
                <a:cs typeface="Times New Roman" panose="02020603050405020304" pitchFamily="18" charset="0"/>
                <a:sym typeface="+mn-ea"/>
              </a:rPr>
              <a:t>width</a:t>
            </a:r>
            <a:r>
              <a:rPr lang="vi-VN" sz="1800" b="1" dirty="0">
                <a:effectLst/>
                <a:latin typeface="Consolas" panose="020B0609020204030204" pitchFamily="49" charset="0"/>
                <a:ea typeface="Times New Roman" panose="02020603050405020304" pitchFamily="18" charset="0"/>
                <a:cs typeface="Times New Roman" panose="02020603050405020304" pitchFamily="18" charset="0"/>
                <a:sym typeface="+mn-ea"/>
              </a:rPr>
              <a:t>,</a:t>
            </a:r>
            <a:r>
              <a:rPr lang="vi-VN" sz="1800" b="1" dirty="0">
                <a:solidFill>
                  <a:srgbClr val="4472C4"/>
                </a:solidFill>
                <a:effectLst/>
                <a:latin typeface="Consolas" panose="020B0609020204030204" pitchFamily="49" charset="0"/>
                <a:ea typeface="Times New Roman" panose="02020603050405020304" pitchFamily="18" charset="0"/>
                <a:cs typeface="Times New Roman" panose="02020603050405020304" pitchFamily="18" charset="0"/>
                <a:sym typeface="+mn-ea"/>
              </a:rPr>
              <a:t> </a:t>
            </a:r>
            <a:r>
              <a:rPr lang="vi-VN" sz="1800" b="1" dirty="0" err="1">
                <a:solidFill>
                  <a:srgbClr val="4472C4"/>
                </a:solidFill>
                <a:effectLst/>
                <a:latin typeface="Consolas" panose="020B0609020204030204" pitchFamily="49" charset="0"/>
                <a:ea typeface="Times New Roman" panose="02020603050405020304" pitchFamily="18" charset="0"/>
                <a:cs typeface="Times New Roman" panose="02020603050405020304" pitchFamily="18" charset="0"/>
                <a:sym typeface="+mn-ea"/>
              </a:rPr>
              <a:t>int</a:t>
            </a:r>
            <a:r>
              <a:rPr lang="vi-VN" sz="1800" b="1" dirty="0">
                <a:solidFill>
                  <a:srgbClr val="4472C4"/>
                </a:solidFill>
                <a:effectLst/>
                <a:latin typeface="Consolas" panose="020B0609020204030204" pitchFamily="49" charset="0"/>
                <a:ea typeface="Times New Roman" panose="02020603050405020304" pitchFamily="18" charset="0"/>
                <a:cs typeface="Times New Roman" panose="02020603050405020304" pitchFamily="18" charset="0"/>
                <a:sym typeface="+mn-ea"/>
              </a:rPr>
              <a:t> </a:t>
            </a:r>
            <a:r>
              <a:rPr lang="vi-VN" sz="1800" b="1" dirty="0" err="1">
                <a:solidFill>
                  <a:srgbClr val="767171"/>
                </a:solidFill>
                <a:effectLst/>
                <a:latin typeface="Consolas" panose="020B0609020204030204" pitchFamily="49" charset="0"/>
                <a:ea typeface="Times New Roman" panose="02020603050405020304" pitchFamily="18" charset="0"/>
                <a:cs typeface="Times New Roman" panose="02020603050405020304" pitchFamily="18" charset="0"/>
                <a:sym typeface="+mn-ea"/>
              </a:rPr>
              <a:t>height</a:t>
            </a:r>
            <a:r>
              <a:rPr lang="vi-VN" sz="1800" b="1" dirty="0">
                <a:effectLst/>
                <a:latin typeface="Consolas" panose="020B0609020204030204" pitchFamily="49" charset="0"/>
                <a:ea typeface="Times New Roman" panose="02020603050405020304" pitchFamily="18" charset="0"/>
                <a:cs typeface="Times New Roman" panose="02020603050405020304" pitchFamily="18" charset="0"/>
                <a:sym typeface="+mn-ea"/>
              </a:rPr>
              <a:t>,</a:t>
            </a:r>
            <a:r>
              <a:rPr lang="vi-VN" sz="1800" b="1" dirty="0">
                <a:solidFill>
                  <a:srgbClr val="4472C4"/>
                </a:solidFill>
                <a:effectLst/>
                <a:latin typeface="Consolas" panose="020B0609020204030204" pitchFamily="49" charset="0"/>
                <a:ea typeface="Times New Roman" panose="02020603050405020304" pitchFamily="18" charset="0"/>
                <a:cs typeface="Times New Roman" panose="02020603050405020304" pitchFamily="18" charset="0"/>
                <a:sym typeface="+mn-ea"/>
              </a:rPr>
              <a:t> </a:t>
            </a:r>
            <a:r>
              <a:rPr lang="vi-VN" sz="1800" b="1" dirty="0" err="1">
                <a:solidFill>
                  <a:srgbClr val="4472C4"/>
                </a:solidFill>
                <a:effectLst/>
                <a:latin typeface="Consolas" panose="020B0609020204030204" pitchFamily="49" charset="0"/>
                <a:ea typeface="Times New Roman" panose="02020603050405020304" pitchFamily="18" charset="0"/>
                <a:cs typeface="Times New Roman" panose="02020603050405020304" pitchFamily="18" charset="0"/>
                <a:sym typeface="+mn-ea"/>
              </a:rPr>
              <a:t>int</a:t>
            </a:r>
            <a:r>
              <a:rPr lang="vi-VN" sz="1800" b="1" dirty="0">
                <a:solidFill>
                  <a:srgbClr val="4472C4"/>
                </a:solidFill>
                <a:effectLst/>
                <a:latin typeface="Consolas" panose="020B0609020204030204" pitchFamily="49" charset="0"/>
                <a:ea typeface="Times New Roman" panose="02020603050405020304" pitchFamily="18" charset="0"/>
                <a:cs typeface="Times New Roman" panose="02020603050405020304" pitchFamily="18" charset="0"/>
                <a:sym typeface="+mn-ea"/>
              </a:rPr>
              <a:t> </a:t>
            </a:r>
            <a:r>
              <a:rPr lang="vi-VN" sz="1800" b="1" dirty="0" err="1">
                <a:solidFill>
                  <a:srgbClr val="767171"/>
                </a:solidFill>
                <a:effectLst/>
                <a:latin typeface="Consolas" panose="020B0609020204030204" pitchFamily="49" charset="0"/>
                <a:ea typeface="Times New Roman" panose="02020603050405020304" pitchFamily="18" charset="0"/>
                <a:cs typeface="Times New Roman" panose="02020603050405020304" pitchFamily="18" charset="0"/>
                <a:sym typeface="+mn-ea"/>
              </a:rPr>
              <a:t>curPosX</a:t>
            </a:r>
            <a:r>
              <a:rPr lang="vi-VN" sz="1800" b="1" dirty="0">
                <a:effectLst/>
                <a:latin typeface="Consolas" panose="020B0609020204030204" pitchFamily="49" charset="0"/>
                <a:ea typeface="Times New Roman" panose="02020603050405020304" pitchFamily="18" charset="0"/>
                <a:cs typeface="Times New Roman" panose="02020603050405020304" pitchFamily="18" charset="0"/>
                <a:sym typeface="+mn-ea"/>
              </a:rPr>
              <a:t>,</a:t>
            </a:r>
            <a:r>
              <a:rPr lang="vi-VN" sz="1800" b="1" dirty="0">
                <a:solidFill>
                  <a:srgbClr val="4472C4"/>
                </a:solidFill>
                <a:effectLst/>
                <a:latin typeface="Consolas" panose="020B0609020204030204" pitchFamily="49" charset="0"/>
                <a:ea typeface="Times New Roman" panose="02020603050405020304" pitchFamily="18" charset="0"/>
                <a:cs typeface="Times New Roman" panose="02020603050405020304" pitchFamily="18" charset="0"/>
                <a:sym typeface="+mn-ea"/>
              </a:rPr>
              <a:t> </a:t>
            </a:r>
            <a:r>
              <a:rPr lang="vi-VN" sz="1800" b="1" dirty="0" err="1">
                <a:solidFill>
                  <a:srgbClr val="4472C4"/>
                </a:solidFill>
                <a:effectLst/>
                <a:latin typeface="Consolas" panose="020B0609020204030204" pitchFamily="49" charset="0"/>
                <a:ea typeface="Times New Roman" panose="02020603050405020304" pitchFamily="18" charset="0"/>
                <a:cs typeface="Times New Roman" panose="02020603050405020304" pitchFamily="18" charset="0"/>
                <a:sym typeface="+mn-ea"/>
              </a:rPr>
              <a:t>int</a:t>
            </a:r>
            <a:r>
              <a:rPr lang="vi-VN" sz="1800" b="1" dirty="0">
                <a:solidFill>
                  <a:srgbClr val="4472C4"/>
                </a:solidFill>
                <a:effectLst/>
                <a:latin typeface="Consolas" panose="020B0609020204030204" pitchFamily="49" charset="0"/>
                <a:ea typeface="Times New Roman" panose="02020603050405020304" pitchFamily="18" charset="0"/>
                <a:cs typeface="Times New Roman" panose="02020603050405020304" pitchFamily="18" charset="0"/>
                <a:sym typeface="+mn-ea"/>
              </a:rPr>
              <a:t> </a:t>
            </a:r>
            <a:r>
              <a:rPr lang="vi-VN" sz="1800" b="1" dirty="0" err="1">
                <a:solidFill>
                  <a:srgbClr val="767171"/>
                </a:solidFill>
                <a:effectLst/>
                <a:latin typeface="Consolas" panose="020B0609020204030204" pitchFamily="49" charset="0"/>
                <a:ea typeface="Times New Roman" panose="02020603050405020304" pitchFamily="18" charset="0"/>
                <a:cs typeface="Times New Roman" panose="02020603050405020304" pitchFamily="18" charset="0"/>
                <a:sym typeface="+mn-ea"/>
              </a:rPr>
              <a:t>curPosY</a:t>
            </a:r>
            <a:r>
              <a:rPr lang="vi-VN" sz="1800" b="1" dirty="0">
                <a:effectLst/>
                <a:latin typeface="Consolas" panose="020B0609020204030204" pitchFamily="49" charset="0"/>
                <a:ea typeface="Times New Roman" panose="02020603050405020304" pitchFamily="18" charset="0"/>
                <a:cs typeface="Times New Roman" panose="02020603050405020304" pitchFamily="18" charset="0"/>
                <a:sym typeface="+mn-ea"/>
              </a:rPr>
              <a:t>)</a:t>
            </a:r>
            <a:r>
              <a:rPr lang="vi-VN" sz="1800" dirty="0">
                <a:effectLst/>
                <a:latin typeface="Times New Roman" panose="02020603050405020304" pitchFamily="18" charset="0"/>
                <a:cs typeface="Arial" panose="020B0604020202020204" pitchFamily="34" charset="0"/>
                <a:sym typeface="+mn-ea"/>
              </a:rPr>
              <a:t>: </a:t>
            </a:r>
            <a:r>
              <a:rPr lang="vi-VN" sz="1800" dirty="0" err="1">
                <a:effectLst/>
                <a:latin typeface="Times New Roman" panose="02020603050405020304" pitchFamily="18" charset="0"/>
                <a:cs typeface="Arial" panose="020B0604020202020204" pitchFamily="34" charset="0"/>
                <a:sym typeface="+mn-ea"/>
              </a:rPr>
              <a:t>kẻ</a:t>
            </a:r>
            <a:r>
              <a:rPr lang="vi-VN" sz="1800" dirty="0">
                <a:effectLst/>
                <a:latin typeface="Times New Roman" panose="02020603050405020304" pitchFamily="18" charset="0"/>
                <a:cs typeface="Arial" panose="020B0604020202020204" pitchFamily="34" charset="0"/>
                <a:sym typeface="+mn-ea"/>
              </a:rPr>
              <a:t> </a:t>
            </a:r>
            <a:r>
              <a:rPr lang="vi-VN" sz="1800" dirty="0" err="1">
                <a:effectLst/>
                <a:latin typeface="Times New Roman" panose="02020603050405020304" pitchFamily="18" charset="0"/>
                <a:cs typeface="Arial" panose="020B0604020202020204" pitchFamily="34" charset="0"/>
                <a:sym typeface="+mn-ea"/>
              </a:rPr>
              <a:t>bảng</a:t>
            </a:r>
            <a:r>
              <a:rPr lang="vi-VN" sz="1800" dirty="0">
                <a:effectLst/>
                <a:latin typeface="Times New Roman" panose="02020603050405020304" pitchFamily="18" charset="0"/>
                <a:cs typeface="Arial" panose="020B0604020202020204" pitchFamily="34" charset="0"/>
                <a:sym typeface="+mn-ea"/>
              </a:rPr>
              <a:t> chơi </a:t>
            </a:r>
            <a:r>
              <a:rPr lang="vi-VN" sz="1800" dirty="0" err="1">
                <a:effectLst/>
                <a:latin typeface="Times New Roman" panose="02020603050405020304" pitchFamily="18" charset="0"/>
                <a:cs typeface="Arial" panose="020B0604020202020204" pitchFamily="34" charset="0"/>
                <a:sym typeface="+mn-ea"/>
              </a:rPr>
              <a:t>game</a:t>
            </a:r>
            <a:r>
              <a:rPr lang="vi-VN" sz="1800" dirty="0">
                <a:effectLst/>
                <a:latin typeface="Times New Roman" panose="02020603050405020304" pitchFamily="18" charset="0"/>
                <a:cs typeface="Arial" panose="020B0604020202020204" pitchFamily="34" charset="0"/>
                <a:sym typeface="+mn-ea"/>
              </a:rPr>
              <a:t> </a:t>
            </a:r>
            <a:r>
              <a:rPr lang="vi-VN" sz="1800" dirty="0" err="1">
                <a:effectLst/>
                <a:latin typeface="Times New Roman" panose="02020603050405020304" pitchFamily="18" charset="0"/>
                <a:cs typeface="Arial" panose="020B0604020202020204" pitchFamily="34" charset="0"/>
                <a:sym typeface="+mn-ea"/>
              </a:rPr>
              <a:t>và</a:t>
            </a:r>
            <a:r>
              <a:rPr lang="vi-VN" sz="1800" dirty="0">
                <a:effectLst/>
                <a:latin typeface="Times New Roman" panose="02020603050405020304" pitchFamily="18" charset="0"/>
                <a:cs typeface="Arial" panose="020B0604020202020204" pitchFamily="34" charset="0"/>
                <a:sym typeface="+mn-ea"/>
              </a:rPr>
              <a:t> </a:t>
            </a:r>
            <a:r>
              <a:rPr lang="vi-VN" sz="1800" dirty="0" err="1">
                <a:effectLst/>
                <a:latin typeface="Times New Roman" panose="02020603050405020304" pitchFamily="18" charset="0"/>
                <a:cs typeface="Arial" panose="020B0604020202020204" pitchFamily="34" charset="0"/>
                <a:sym typeface="+mn-ea"/>
              </a:rPr>
              <a:t>các</a:t>
            </a:r>
            <a:r>
              <a:rPr lang="vi-VN" sz="1800" dirty="0">
                <a:effectLst/>
                <a:latin typeface="Times New Roman" panose="02020603050405020304" pitchFamily="18" charset="0"/>
                <a:cs typeface="Arial" panose="020B0604020202020204" pitchFamily="34" charset="0"/>
                <a:sym typeface="+mn-ea"/>
              </a:rPr>
              <a:t> </a:t>
            </a:r>
            <a:r>
              <a:rPr lang="vi-VN" sz="1800" dirty="0" err="1">
                <a:effectLst/>
                <a:latin typeface="Times New Roman" panose="02020603050405020304" pitchFamily="18" charset="0"/>
                <a:cs typeface="Arial" panose="020B0604020202020204" pitchFamily="34" charset="0"/>
                <a:sym typeface="+mn-ea"/>
              </a:rPr>
              <a:t>hướng</a:t>
            </a:r>
            <a:r>
              <a:rPr lang="vi-VN" sz="1800" dirty="0">
                <a:effectLst/>
                <a:latin typeface="Times New Roman" panose="02020603050405020304" pitchFamily="18" charset="0"/>
                <a:cs typeface="Arial" panose="020B0604020202020204" pitchFamily="34" charset="0"/>
                <a:sym typeface="+mn-ea"/>
              </a:rPr>
              <a:t> </a:t>
            </a:r>
            <a:r>
              <a:rPr lang="vi-VN" sz="1800" dirty="0" err="1">
                <a:effectLst/>
                <a:latin typeface="Times New Roman" panose="02020603050405020304" pitchFamily="18" charset="0"/>
                <a:cs typeface="Arial" panose="020B0604020202020204" pitchFamily="34" charset="0"/>
                <a:sym typeface="+mn-ea"/>
              </a:rPr>
              <a:t>dẫn</a:t>
            </a:r>
            <a:r>
              <a:rPr lang="vi-VN" sz="1800" dirty="0">
                <a:effectLst/>
                <a:latin typeface="Times New Roman" panose="02020603050405020304" pitchFamily="18" charset="0"/>
                <a:cs typeface="Arial" panose="020B0604020202020204" pitchFamily="34" charset="0"/>
                <a:sym typeface="+mn-ea"/>
              </a:rPr>
              <a:t> nhanh. </a:t>
            </a:r>
            <a:endParaRPr lang="en-US" sz="1800" dirty="0">
              <a:effectLst/>
              <a:latin typeface="Times New Roman" panose="02020603050405020304" pitchFamily="18" charset="0"/>
              <a:cs typeface="Arial" panose="020B0604020202020204" pitchFamily="34" charset="0"/>
            </a:endParaRPr>
          </a:p>
          <a:p>
            <a:pPr marL="0" indent="0">
              <a:buNone/>
            </a:pPr>
            <a:r>
              <a:rPr lang="vi-VN" sz="1800" dirty="0" err="1">
                <a:effectLst/>
                <a:latin typeface="Times New Roman" panose="02020603050405020304" pitchFamily="18" charset="0"/>
                <a:cs typeface="Arial" panose="020B0604020202020204" pitchFamily="34" charset="0"/>
                <a:sym typeface="+mn-ea"/>
              </a:rPr>
              <a:t>Hàm</a:t>
            </a:r>
            <a:r>
              <a:rPr lang="vi-VN" sz="1800" dirty="0">
                <a:effectLst/>
                <a:latin typeface="Times New Roman" panose="02020603050405020304" pitchFamily="18" charset="0"/>
                <a:cs typeface="Arial" panose="020B0604020202020204" pitchFamily="34" charset="0"/>
                <a:sym typeface="+mn-ea"/>
              </a:rPr>
              <a:t> </a:t>
            </a:r>
            <a:r>
              <a:rPr lang="vi-VN" sz="1800" b="1" dirty="0" err="1">
                <a:effectLst/>
                <a:latin typeface="Consolas" panose="020B0609020204030204" pitchFamily="49" charset="0"/>
                <a:ea typeface="Times New Roman" panose="02020603050405020304" pitchFamily="18" charset="0"/>
                <a:cs typeface="Times New Roman" panose="02020603050405020304" pitchFamily="18" charset="0"/>
                <a:sym typeface="+mn-ea"/>
              </a:rPr>
              <a:t>StartGame</a:t>
            </a:r>
            <a:r>
              <a:rPr lang="vi-VN" sz="1800" b="1" dirty="0">
                <a:effectLst/>
                <a:latin typeface="Consolas" panose="020B0609020204030204" pitchFamily="49" charset="0"/>
                <a:ea typeface="Times New Roman" panose="02020603050405020304" pitchFamily="18" charset="0"/>
                <a:cs typeface="Times New Roman" panose="02020603050405020304" pitchFamily="18" charset="0"/>
                <a:sym typeface="+mn-ea"/>
              </a:rPr>
              <a:t>()</a:t>
            </a:r>
            <a:r>
              <a:rPr lang="vi-VN" sz="1800" dirty="0">
                <a:effectLst/>
                <a:latin typeface="Times New Roman" panose="02020603050405020304" pitchFamily="18" charset="0"/>
                <a:cs typeface="Arial" panose="020B0604020202020204" pitchFamily="34" charset="0"/>
                <a:sym typeface="+mn-ea"/>
              </a:rPr>
              <a:t>: </a:t>
            </a:r>
            <a:r>
              <a:rPr lang="vi-VN" sz="1800" dirty="0" err="1">
                <a:effectLst/>
                <a:latin typeface="Times New Roman" panose="02020603050405020304" pitchFamily="18" charset="0"/>
                <a:cs typeface="Arial" panose="020B0604020202020204" pitchFamily="34" charset="0"/>
                <a:sym typeface="+mn-ea"/>
              </a:rPr>
              <a:t>chuẩn</a:t>
            </a:r>
            <a:r>
              <a:rPr lang="vi-VN" sz="1800" dirty="0">
                <a:effectLst/>
                <a:latin typeface="Times New Roman" panose="02020603050405020304" pitchFamily="18" charset="0"/>
                <a:cs typeface="Arial" panose="020B0604020202020204" pitchFamily="34" charset="0"/>
                <a:sym typeface="+mn-ea"/>
              </a:rPr>
              <a:t> </a:t>
            </a:r>
            <a:r>
              <a:rPr lang="vi-VN" sz="1800" dirty="0" err="1">
                <a:effectLst/>
                <a:latin typeface="Times New Roman" panose="02020603050405020304" pitchFamily="18" charset="0"/>
                <a:cs typeface="Arial" panose="020B0604020202020204" pitchFamily="34" charset="0"/>
                <a:sym typeface="+mn-ea"/>
              </a:rPr>
              <a:t>bị</a:t>
            </a:r>
            <a:r>
              <a:rPr lang="vi-VN" sz="1800" dirty="0">
                <a:effectLst/>
                <a:latin typeface="Times New Roman" panose="02020603050405020304" pitchFamily="18" charset="0"/>
                <a:cs typeface="Arial" panose="020B0604020202020204" pitchFamily="34" charset="0"/>
                <a:sym typeface="+mn-ea"/>
              </a:rPr>
              <a:t> </a:t>
            </a:r>
            <a:r>
              <a:rPr lang="vi-VN" sz="1800" dirty="0" err="1">
                <a:effectLst/>
                <a:latin typeface="Times New Roman" panose="02020603050405020304" pitchFamily="18" charset="0"/>
                <a:cs typeface="Arial" panose="020B0604020202020204" pitchFamily="34" charset="0"/>
                <a:sym typeface="+mn-ea"/>
              </a:rPr>
              <a:t>các</a:t>
            </a:r>
            <a:r>
              <a:rPr lang="vi-VN" sz="1800" dirty="0">
                <a:effectLst/>
                <a:latin typeface="Times New Roman" panose="02020603050405020304" pitchFamily="18" charset="0"/>
                <a:cs typeface="Arial" panose="020B0604020202020204" pitchFamily="34" charset="0"/>
                <a:sym typeface="+mn-ea"/>
              </a:rPr>
              <a:t> thông </a:t>
            </a:r>
            <a:r>
              <a:rPr lang="vi-VN" sz="1800" dirty="0" err="1">
                <a:effectLst/>
                <a:latin typeface="Times New Roman" panose="02020603050405020304" pitchFamily="18" charset="0"/>
                <a:cs typeface="Arial" panose="020B0604020202020204" pitchFamily="34" charset="0"/>
                <a:sym typeface="+mn-ea"/>
              </a:rPr>
              <a:t>số</a:t>
            </a:r>
            <a:r>
              <a:rPr lang="vi-VN" sz="1800" dirty="0">
                <a:effectLst/>
                <a:latin typeface="Times New Roman" panose="02020603050405020304" pitchFamily="18" charset="0"/>
                <a:cs typeface="Arial" panose="020B0604020202020204" pitchFamily="34" charset="0"/>
                <a:sym typeface="+mn-ea"/>
              </a:rPr>
              <a:t> </a:t>
            </a:r>
            <a:r>
              <a:rPr lang="vi-VN" sz="1800" dirty="0" err="1">
                <a:effectLst/>
                <a:latin typeface="Times New Roman" panose="02020603050405020304" pitchFamily="18" charset="0"/>
                <a:cs typeface="Arial" panose="020B0604020202020204" pitchFamily="34" charset="0"/>
                <a:sym typeface="+mn-ea"/>
              </a:rPr>
              <a:t>trước</a:t>
            </a:r>
            <a:r>
              <a:rPr lang="vi-VN" sz="1800" dirty="0">
                <a:effectLst/>
                <a:latin typeface="Times New Roman" panose="02020603050405020304" pitchFamily="18" charset="0"/>
                <a:cs typeface="Arial" panose="020B0604020202020204" pitchFamily="34" charset="0"/>
                <a:sym typeface="+mn-ea"/>
              </a:rPr>
              <a:t> khi </a:t>
            </a:r>
            <a:r>
              <a:rPr lang="vi-VN" sz="1800" dirty="0" err="1">
                <a:effectLst/>
                <a:latin typeface="Times New Roman" panose="02020603050405020304" pitchFamily="18" charset="0"/>
                <a:cs typeface="Arial" panose="020B0604020202020204" pitchFamily="34" charset="0"/>
                <a:sym typeface="+mn-ea"/>
              </a:rPr>
              <a:t>vào</a:t>
            </a:r>
            <a:r>
              <a:rPr lang="vi-VN" sz="1800" dirty="0">
                <a:effectLst/>
                <a:latin typeface="Times New Roman" panose="02020603050405020304" pitchFamily="18" charset="0"/>
                <a:cs typeface="Arial" panose="020B0604020202020204" pitchFamily="34" charset="0"/>
                <a:sym typeface="+mn-ea"/>
              </a:rPr>
              <a:t> </a:t>
            </a:r>
            <a:r>
              <a:rPr lang="vi-VN" sz="1800" dirty="0" err="1">
                <a:effectLst/>
                <a:latin typeface="Times New Roman" panose="02020603050405020304" pitchFamily="18" charset="0"/>
                <a:cs typeface="Arial" panose="020B0604020202020204" pitchFamily="34" charset="0"/>
                <a:sym typeface="+mn-ea"/>
              </a:rPr>
              <a:t>game</a:t>
            </a:r>
            <a:r>
              <a:rPr lang="vi-VN" sz="1800" dirty="0">
                <a:effectLst/>
                <a:latin typeface="Times New Roman" panose="02020603050405020304" pitchFamily="18" charset="0"/>
                <a:cs typeface="Arial" panose="020B0604020202020204" pitchFamily="34" charset="0"/>
                <a:sym typeface="+mn-ea"/>
              </a:rPr>
              <a:t>. </a:t>
            </a:r>
            <a:endParaRPr lang="en-US" sz="1800" dirty="0">
              <a:effectLst/>
              <a:latin typeface="Times New Roman" panose="02020603050405020304" pitchFamily="18" charset="0"/>
              <a:cs typeface="Arial" panose="020B0604020202020204" pitchFamily="34" charset="0"/>
            </a:endParaRPr>
          </a:p>
          <a:p>
            <a:pPr marL="0" indent="0">
              <a:buNone/>
            </a:pPr>
            <a:r>
              <a:rPr lang="vi-VN" sz="1800" dirty="0" err="1">
                <a:effectLst/>
                <a:latin typeface="Times New Roman" panose="02020603050405020304" pitchFamily="18" charset="0"/>
                <a:cs typeface="Arial" panose="020B0604020202020204" pitchFamily="34" charset="0"/>
                <a:sym typeface="+mn-ea"/>
              </a:rPr>
              <a:t>Hàm</a:t>
            </a:r>
            <a:r>
              <a:rPr lang="vi-VN" sz="1800" dirty="0">
                <a:effectLst/>
                <a:latin typeface="Times New Roman" panose="02020603050405020304" pitchFamily="18" charset="0"/>
                <a:cs typeface="Arial" panose="020B0604020202020204" pitchFamily="34" charset="0"/>
                <a:sym typeface="+mn-ea"/>
              </a:rPr>
              <a:t> </a:t>
            </a:r>
            <a:r>
              <a:rPr lang="vi-VN" sz="1800" b="1" dirty="0" err="1">
                <a:effectLst/>
                <a:latin typeface="Consolas" panose="020B0609020204030204" pitchFamily="49" charset="0"/>
                <a:ea typeface="Times New Roman" panose="02020603050405020304" pitchFamily="18" charset="0"/>
                <a:cs typeface="Times New Roman" panose="02020603050405020304" pitchFamily="18" charset="0"/>
                <a:sym typeface="+mn-ea"/>
              </a:rPr>
              <a:t>GabageCollect</a:t>
            </a:r>
            <a:r>
              <a:rPr lang="vi-VN" sz="1800" b="1" dirty="0">
                <a:effectLst/>
                <a:latin typeface="Consolas" panose="020B0609020204030204" pitchFamily="49" charset="0"/>
                <a:ea typeface="Times New Roman" panose="02020603050405020304" pitchFamily="18" charset="0"/>
                <a:cs typeface="Times New Roman" panose="02020603050405020304" pitchFamily="18" charset="0"/>
                <a:sym typeface="+mn-ea"/>
              </a:rPr>
              <a:t>()</a:t>
            </a:r>
            <a:r>
              <a:rPr lang="vi-VN" sz="1800" dirty="0">
                <a:effectLst/>
                <a:latin typeface="Times New Roman" panose="02020603050405020304" pitchFamily="18" charset="0"/>
                <a:cs typeface="Arial" panose="020B0604020202020204" pitchFamily="34" charset="0"/>
                <a:sym typeface="+mn-ea"/>
              </a:rPr>
              <a:t>: </a:t>
            </a:r>
            <a:r>
              <a:rPr lang="vi-VN" sz="1800" dirty="0" err="1">
                <a:effectLst/>
                <a:latin typeface="Times New Roman" panose="02020603050405020304" pitchFamily="18" charset="0"/>
                <a:cs typeface="Arial" panose="020B0604020202020204" pitchFamily="34" charset="0"/>
                <a:sym typeface="+mn-ea"/>
              </a:rPr>
              <a:t>giải</a:t>
            </a:r>
            <a:r>
              <a:rPr lang="vi-VN" sz="1800" dirty="0">
                <a:effectLst/>
                <a:latin typeface="Times New Roman" panose="02020603050405020304" pitchFamily="18" charset="0"/>
                <a:cs typeface="Arial" panose="020B0604020202020204" pitchFamily="34" charset="0"/>
                <a:sym typeface="+mn-ea"/>
              </a:rPr>
              <a:t> </a:t>
            </a:r>
            <a:r>
              <a:rPr lang="vi-VN" sz="1800" dirty="0" err="1">
                <a:effectLst/>
                <a:latin typeface="Times New Roman" panose="02020603050405020304" pitchFamily="18" charset="0"/>
                <a:cs typeface="Arial" panose="020B0604020202020204" pitchFamily="34" charset="0"/>
                <a:sym typeface="+mn-ea"/>
              </a:rPr>
              <a:t>phóng</a:t>
            </a:r>
            <a:r>
              <a:rPr lang="vi-VN" sz="1800" dirty="0">
                <a:effectLst/>
                <a:latin typeface="Times New Roman" panose="02020603050405020304" pitchFamily="18" charset="0"/>
                <a:cs typeface="Arial" panose="020B0604020202020204" pitchFamily="34" charset="0"/>
                <a:sym typeface="+mn-ea"/>
              </a:rPr>
              <a:t> </a:t>
            </a:r>
            <a:r>
              <a:rPr lang="vi-VN" sz="1800" dirty="0" err="1">
                <a:effectLst/>
                <a:latin typeface="Times New Roman" panose="02020603050405020304" pitchFamily="18" charset="0"/>
                <a:cs typeface="Arial" panose="020B0604020202020204" pitchFamily="34" charset="0"/>
                <a:sym typeface="+mn-ea"/>
              </a:rPr>
              <a:t>bộ</a:t>
            </a:r>
            <a:r>
              <a:rPr lang="vi-VN" sz="1800" dirty="0">
                <a:effectLst/>
                <a:latin typeface="Times New Roman" panose="02020603050405020304" pitchFamily="18" charset="0"/>
                <a:cs typeface="Arial" panose="020B0604020202020204" pitchFamily="34" charset="0"/>
                <a:sym typeface="+mn-ea"/>
              </a:rPr>
              <a:t> </a:t>
            </a:r>
            <a:r>
              <a:rPr lang="vi-VN" sz="1800" dirty="0" err="1">
                <a:effectLst/>
                <a:latin typeface="Times New Roman" panose="02020603050405020304" pitchFamily="18" charset="0"/>
                <a:cs typeface="Arial" panose="020B0604020202020204" pitchFamily="34" charset="0"/>
                <a:sym typeface="+mn-ea"/>
              </a:rPr>
              <a:t>nhớ</a:t>
            </a:r>
            <a:r>
              <a:rPr lang="vi-VN" sz="1800" dirty="0">
                <a:effectLst/>
                <a:latin typeface="Times New Roman" panose="02020603050405020304" pitchFamily="18" charset="0"/>
                <a:cs typeface="Arial" panose="020B0604020202020204" pitchFamily="34" charset="0"/>
                <a:sym typeface="+mn-ea"/>
              </a:rPr>
              <a:t>. </a:t>
            </a:r>
            <a:endParaRPr lang="en-US" sz="1800" u="sng" dirty="0">
              <a:sym typeface="+mn-ea"/>
            </a:endParaRPr>
          </a:p>
          <a:p>
            <a:endParaRPr lang="en-US" sz="1800" u="sng" dirty="0">
              <a:sym typeface="+mn-ea"/>
            </a:endParaRPr>
          </a:p>
        </p:txBody>
      </p:sp>
      <p:sp>
        <p:nvSpPr>
          <p:cNvPr id="2" name="Chỗ dành sẵn cho Số hiệu Bản chiếu 1">
            <a:extLst>
              <a:ext uri="{FF2B5EF4-FFF2-40B4-BE49-F238E27FC236}">
                <a16:creationId xmlns:a16="http://schemas.microsoft.com/office/drawing/2014/main" id="{81166EC2-E4C7-4B2A-8C8A-0950F1156018}"/>
              </a:ext>
            </a:extLst>
          </p:cNvPr>
          <p:cNvSpPr>
            <a:spLocks noGrp="1"/>
          </p:cNvSpPr>
          <p:nvPr>
            <p:ph type="sldNum" sz="quarter" idx="12"/>
          </p:nvPr>
        </p:nvSpPr>
        <p:spPr/>
        <p:txBody>
          <a:bodyPr/>
          <a:lstStyle/>
          <a:p>
            <a:fld id="{B82CCC60-E8CD-4174-8B1A-7DF615B22EEF}" type="slidenum">
              <a:rPr lang="en-US" smtClean="0"/>
              <a:t>9</a:t>
            </a:fld>
            <a:endParaRPr lang="en-US"/>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hủ đề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TotalTime>
  <Words>1450</Words>
  <Application>Microsoft Office PowerPoint</Application>
  <PresentationFormat>Trình chiếu Trên màn hình (16:9)</PresentationFormat>
  <Paragraphs>192</Paragraphs>
  <Slides>18</Slides>
  <Notes>1</Notes>
  <HiddenSlides>0</HiddenSlides>
  <MMClips>1</MMClips>
  <ScaleCrop>false</ScaleCrop>
  <HeadingPairs>
    <vt:vector size="6" baseType="variant">
      <vt:variant>
        <vt:lpstr>Phông được Dùng</vt:lpstr>
      </vt:variant>
      <vt:variant>
        <vt:i4>7</vt:i4>
      </vt:variant>
      <vt:variant>
        <vt:lpstr>Chủ đề</vt:lpstr>
      </vt:variant>
      <vt:variant>
        <vt:i4>1</vt:i4>
      </vt:variant>
      <vt:variant>
        <vt:lpstr>Tiêu đề Bản chiếu</vt:lpstr>
      </vt:variant>
      <vt:variant>
        <vt:i4>18</vt:i4>
      </vt:variant>
    </vt:vector>
  </HeadingPairs>
  <TitlesOfParts>
    <vt:vector size="26" baseType="lpstr">
      <vt:lpstr>Arial</vt:lpstr>
      <vt:lpstr>Calibri</vt:lpstr>
      <vt:lpstr>Consolas</vt:lpstr>
      <vt:lpstr>Courier New</vt:lpstr>
      <vt:lpstr>Times New Roman</vt:lpstr>
      <vt:lpstr>TimesNewRomanPSMT</vt:lpstr>
      <vt:lpstr>Wingdings</vt:lpstr>
      <vt:lpstr>Office Theme</vt:lpstr>
      <vt:lpstr>ĐẠI HỌC QUỐC GIA THÀNH PHỐ HỒ CHÍ MINH TRƯỜNG ĐẠI HỌC KHOA HỌC TỰ NHIÊN KHOA CÔNG NGHỆ THÔNG TIN</vt:lpstr>
      <vt:lpstr>Bản trình bày PowerPoint</vt:lpstr>
      <vt:lpstr>MỤC LỤC</vt:lpstr>
      <vt:lpstr>1. TỔNG QUAN</vt:lpstr>
      <vt:lpstr>Bản trình bày PowerPoint</vt:lpstr>
      <vt:lpstr>Bản trình bày PowerPoint</vt:lpstr>
      <vt:lpstr>Bản trình bày PowerPoint</vt:lpstr>
      <vt:lpstr>2.NỘI DUNG GAME</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Julian</dc:creator>
  <cp:lastModifiedBy>NGUYỄN THANH QUÂN</cp:lastModifiedBy>
  <cp:revision>93</cp:revision>
  <dcterms:created xsi:type="dcterms:W3CDTF">2013-08-21T19:17:00Z</dcterms:created>
  <dcterms:modified xsi:type="dcterms:W3CDTF">2020-09-01T08:00:17Z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1033-11.2.0.9635</vt:lpwstr>
  </property>
</Properties>
</file>